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33"/>
  </p:notesMasterIdLst>
  <p:sldIdLst>
    <p:sldId id="281" r:id="rId5"/>
    <p:sldId id="256" r:id="rId6"/>
    <p:sldId id="258" r:id="rId7"/>
    <p:sldId id="259" r:id="rId8"/>
    <p:sldId id="260" r:id="rId9"/>
    <p:sldId id="261" r:id="rId10"/>
    <p:sldId id="257" r:id="rId11"/>
    <p:sldId id="262" r:id="rId12"/>
    <p:sldId id="263" r:id="rId13"/>
    <p:sldId id="264" r:id="rId14"/>
    <p:sldId id="265" r:id="rId15"/>
    <p:sldId id="266" r:id="rId16"/>
    <p:sldId id="267" r:id="rId17"/>
    <p:sldId id="269" r:id="rId18"/>
    <p:sldId id="275" r:id="rId19"/>
    <p:sldId id="268" r:id="rId20"/>
    <p:sldId id="270" r:id="rId21"/>
    <p:sldId id="271" r:id="rId22"/>
    <p:sldId id="272" r:id="rId23"/>
    <p:sldId id="273" r:id="rId24"/>
    <p:sldId id="274" r:id="rId25"/>
    <p:sldId id="282" r:id="rId26"/>
    <p:sldId id="283" r:id="rId27"/>
    <p:sldId id="284" r:id="rId28"/>
    <p:sldId id="279" r:id="rId29"/>
    <p:sldId id="276" r:id="rId30"/>
    <p:sldId id="280" r:id="rId31"/>
    <p:sldId id="285"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7" autoAdjust="0"/>
    <p:restoredTop sz="74968" autoAdjust="0"/>
  </p:normalViewPr>
  <p:slideViewPr>
    <p:cSldViewPr snapToGrid="0">
      <p:cViewPr varScale="1">
        <p:scale>
          <a:sx n="57" d="100"/>
          <a:sy n="57" d="100"/>
        </p:scale>
        <p:origin x="90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T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DCBE2C-C055-4498-83A8-1621517251B4}" type="datetimeFigureOut">
              <a:rPr lang="en-TT" smtClean="0"/>
              <a:t>14/10/2026</a:t>
            </a:fld>
            <a:endParaRPr lang="en-T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T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T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4FEA00-2B9C-4E86-8E5F-A9E72D5C0C64}" type="slidenum">
              <a:rPr lang="en-TT" smtClean="0"/>
              <a:t>‹#›</a:t>
            </a:fld>
            <a:endParaRPr lang="en-TT"/>
          </a:p>
        </p:txBody>
      </p:sp>
    </p:spTree>
    <p:extLst>
      <p:ext uri="{BB962C8B-B14F-4D97-AF65-F5344CB8AC3E}">
        <p14:creationId xmlns:p14="http://schemas.microsoft.com/office/powerpoint/2010/main" val="542237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Arial" panose="020B0604020202020204" pitchFamily="34" charset="0"/>
              <a:buChar char="•"/>
            </a:pPr>
            <a:r>
              <a:rPr lang="en-TT" dirty="0"/>
              <a:t>It is sometimes optimistic to look at the end result.</a:t>
            </a:r>
          </a:p>
          <a:p>
            <a:pPr marL="228600" indent="-228600">
              <a:buFont typeface="Arial" panose="020B0604020202020204" pitchFamily="34" charset="0"/>
              <a:buChar char="•"/>
            </a:pPr>
            <a:r>
              <a:rPr lang="en-US" dirty="0"/>
              <a:t>The topic of emotions is getting a lot of traction, mainly due to the fact that there is a lot of research and awareness now about the emotions of humanity, and </a:t>
            </a:r>
            <a:r>
              <a:rPr lang="en-US" dirty="0" err="1"/>
              <a:t>behaviour</a:t>
            </a:r>
            <a:r>
              <a:rPr lang="en-US" dirty="0"/>
              <a:t>. </a:t>
            </a:r>
            <a:endParaRPr lang="en-TT" dirty="0"/>
          </a:p>
        </p:txBody>
      </p:sp>
      <p:sp>
        <p:nvSpPr>
          <p:cNvPr id="4" name="Slide Number Placeholder 3"/>
          <p:cNvSpPr>
            <a:spLocks noGrp="1"/>
          </p:cNvSpPr>
          <p:nvPr>
            <p:ph type="sldNum" sz="quarter" idx="5"/>
          </p:nvPr>
        </p:nvSpPr>
        <p:spPr/>
        <p:txBody>
          <a:bodyPr/>
          <a:lstStyle/>
          <a:p>
            <a:fld id="{CB4FEA00-2B9C-4E86-8E5F-A9E72D5C0C64}" type="slidenum">
              <a:rPr lang="en-TT" smtClean="0"/>
              <a:t>2</a:t>
            </a:fld>
            <a:endParaRPr lang="en-TT"/>
          </a:p>
        </p:txBody>
      </p:sp>
    </p:spTree>
    <p:extLst>
      <p:ext uri="{BB962C8B-B14F-4D97-AF65-F5344CB8AC3E}">
        <p14:creationId xmlns:p14="http://schemas.microsoft.com/office/powerpoint/2010/main" val="3338303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Emotions are complex physical and mental response patterns. Emotions do not live in one single spot. They come from a connected network deep inside the brain called the limbic system.</a:t>
            </a:r>
          </a:p>
          <a:p>
            <a:pPr marL="171450" indent="-171450">
              <a:buFont typeface="Arial" panose="020B0604020202020204" pitchFamily="34" charset="0"/>
              <a:buChar char="•"/>
            </a:pPr>
            <a:r>
              <a:rPr lang="en-US" dirty="0"/>
              <a:t>The limbic system is a group of connected structures deep inside the brain that manage emotions, memory, hunger, and basic drives.</a:t>
            </a:r>
          </a:p>
          <a:p>
            <a:pPr marL="171450" indent="-171450">
              <a:buFont typeface="Arial" panose="020B0604020202020204" pitchFamily="34" charset="0"/>
              <a:buChar char="•"/>
            </a:pPr>
            <a:endParaRPr lang="en-TT" dirty="0"/>
          </a:p>
        </p:txBody>
      </p:sp>
      <p:sp>
        <p:nvSpPr>
          <p:cNvPr id="4" name="Slide Number Placeholder 3"/>
          <p:cNvSpPr>
            <a:spLocks noGrp="1"/>
          </p:cNvSpPr>
          <p:nvPr>
            <p:ph type="sldNum" sz="quarter" idx="5"/>
          </p:nvPr>
        </p:nvSpPr>
        <p:spPr/>
        <p:txBody>
          <a:bodyPr/>
          <a:lstStyle/>
          <a:p>
            <a:fld id="{CB4FEA00-2B9C-4E86-8E5F-A9E72D5C0C64}" type="slidenum">
              <a:rPr lang="en-TT" smtClean="0"/>
              <a:t>3</a:t>
            </a:fld>
            <a:endParaRPr lang="en-TT"/>
          </a:p>
        </p:txBody>
      </p:sp>
    </p:spTree>
    <p:extLst>
      <p:ext uri="{BB962C8B-B14F-4D97-AF65-F5344CB8AC3E}">
        <p14:creationId xmlns:p14="http://schemas.microsoft.com/office/powerpoint/2010/main" val="4184271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If for example you see a snake in your path, a series of signals immediately and quickly work through the limbic system. Your sight sends signals to your emotional </a:t>
            </a:r>
            <a:r>
              <a:rPr lang="en-US" dirty="0" err="1"/>
              <a:t>centre</a:t>
            </a:r>
            <a:r>
              <a:rPr lang="en-US" dirty="0"/>
              <a:t>. You are alerted to danger and you might scream. Adrenaline is produced, you become tense in preparation for flight or fight. Memory now stored that produces fear, and you might avoid that path forever.</a:t>
            </a:r>
          </a:p>
          <a:p>
            <a:pPr marL="171450" indent="-171450">
              <a:buFont typeface="Arial" panose="020B0604020202020204" pitchFamily="34" charset="0"/>
              <a:buChar char="•"/>
            </a:pPr>
            <a:endParaRPr lang="en-TT" dirty="0"/>
          </a:p>
        </p:txBody>
      </p:sp>
      <p:sp>
        <p:nvSpPr>
          <p:cNvPr id="4" name="Slide Number Placeholder 3"/>
          <p:cNvSpPr>
            <a:spLocks noGrp="1"/>
          </p:cNvSpPr>
          <p:nvPr>
            <p:ph type="sldNum" sz="quarter" idx="5"/>
          </p:nvPr>
        </p:nvSpPr>
        <p:spPr/>
        <p:txBody>
          <a:bodyPr/>
          <a:lstStyle/>
          <a:p>
            <a:fld id="{CB4FEA00-2B9C-4E86-8E5F-A9E72D5C0C64}" type="slidenum">
              <a:rPr lang="en-TT" smtClean="0"/>
              <a:t>4</a:t>
            </a:fld>
            <a:endParaRPr lang="en-TT"/>
          </a:p>
        </p:txBody>
      </p:sp>
    </p:spTree>
    <p:extLst>
      <p:ext uri="{BB962C8B-B14F-4D97-AF65-F5344CB8AC3E}">
        <p14:creationId xmlns:p14="http://schemas.microsoft.com/office/powerpoint/2010/main" val="1900844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Bible does not give a single dictionary-style definition of emotion, but Scripture presents emotions as inner responses of the heart, mind, and soul to what a person perceives, believes, values, remembers, or experiences.</a:t>
            </a:r>
          </a:p>
          <a:p>
            <a:pPr marL="171450" indent="-171450">
              <a:buFont typeface="Arial" panose="020B0604020202020204" pitchFamily="34" charset="0"/>
              <a:buChar char="•"/>
            </a:pPr>
            <a:r>
              <a:rPr lang="en-US" dirty="0"/>
              <a:t>Emotions are real and significant, but Scripture shows that they are not always reliable guides to truth or conduct. </a:t>
            </a:r>
          </a:p>
          <a:p>
            <a:endParaRPr lang="en-TT" dirty="0"/>
          </a:p>
        </p:txBody>
      </p:sp>
      <p:sp>
        <p:nvSpPr>
          <p:cNvPr id="4" name="Slide Number Placeholder 3"/>
          <p:cNvSpPr>
            <a:spLocks noGrp="1"/>
          </p:cNvSpPr>
          <p:nvPr>
            <p:ph type="sldNum" sz="quarter" idx="5"/>
          </p:nvPr>
        </p:nvSpPr>
        <p:spPr/>
        <p:txBody>
          <a:bodyPr/>
          <a:lstStyle/>
          <a:p>
            <a:fld id="{CB4FEA00-2B9C-4E86-8E5F-A9E72D5C0C64}" type="slidenum">
              <a:rPr lang="en-TT" smtClean="0"/>
              <a:t>5</a:t>
            </a:fld>
            <a:endParaRPr lang="en-TT"/>
          </a:p>
        </p:txBody>
      </p:sp>
    </p:spTree>
    <p:extLst>
      <p:ext uri="{BB962C8B-B14F-4D97-AF65-F5344CB8AC3E}">
        <p14:creationId xmlns:p14="http://schemas.microsoft.com/office/powerpoint/2010/main" val="1296683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Pro 4:23  Keep thy heart with all diligence; for out of it are the issues of life. </a:t>
            </a:r>
          </a:p>
          <a:p>
            <a:pPr marL="171450" indent="-171450">
              <a:buFont typeface="Arial" panose="020B0604020202020204" pitchFamily="34" charset="0"/>
              <a:buChar char="•"/>
            </a:pPr>
            <a:r>
              <a:rPr lang="en-US" dirty="0"/>
              <a:t>Mar 7:21  For from within, out of the heart of men, proceed evil thoughts, adulteries, fornications, murders, Mar 7:22  Thefts, covetousness, wickedness, deceit, lasciviousness, an evil eye, blasphemy, pride, foolishness: Mar 7:23  All these evil things come from within, and defile the man. </a:t>
            </a:r>
          </a:p>
          <a:p>
            <a:pPr marL="171450" indent="-171450">
              <a:buFont typeface="Arial" panose="020B0604020202020204" pitchFamily="34" charset="0"/>
              <a:buChar char="•"/>
            </a:pPr>
            <a:r>
              <a:rPr lang="en-US" dirty="0"/>
              <a:t>Within the heart/brain can be found the emotions.</a:t>
            </a:r>
          </a:p>
          <a:p>
            <a:endParaRPr lang="en-TT" dirty="0"/>
          </a:p>
        </p:txBody>
      </p:sp>
      <p:sp>
        <p:nvSpPr>
          <p:cNvPr id="4" name="Slide Number Placeholder 3"/>
          <p:cNvSpPr>
            <a:spLocks noGrp="1"/>
          </p:cNvSpPr>
          <p:nvPr>
            <p:ph type="sldNum" sz="quarter" idx="5"/>
          </p:nvPr>
        </p:nvSpPr>
        <p:spPr/>
        <p:txBody>
          <a:bodyPr/>
          <a:lstStyle/>
          <a:p>
            <a:fld id="{CB4FEA00-2B9C-4E86-8E5F-A9E72D5C0C64}" type="slidenum">
              <a:rPr lang="en-TT" smtClean="0"/>
              <a:t>6</a:t>
            </a:fld>
            <a:endParaRPr lang="en-TT"/>
          </a:p>
        </p:txBody>
      </p:sp>
    </p:spTree>
    <p:extLst>
      <p:ext uri="{BB962C8B-B14F-4D97-AF65-F5344CB8AC3E}">
        <p14:creationId xmlns:p14="http://schemas.microsoft.com/office/powerpoint/2010/main" val="3518092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There are of course good and bad emotions. We naturally crave to have only good emotions, but they are elusive and few. But bad emotions we shun, or gotten rid of.</a:t>
            </a:r>
            <a:endParaRPr lang="en-TT" dirty="0"/>
          </a:p>
        </p:txBody>
      </p:sp>
      <p:sp>
        <p:nvSpPr>
          <p:cNvPr id="4" name="Slide Number Placeholder 3"/>
          <p:cNvSpPr>
            <a:spLocks noGrp="1"/>
          </p:cNvSpPr>
          <p:nvPr>
            <p:ph type="sldNum" sz="quarter" idx="5"/>
          </p:nvPr>
        </p:nvSpPr>
        <p:spPr/>
        <p:txBody>
          <a:bodyPr/>
          <a:lstStyle/>
          <a:p>
            <a:fld id="{CB4FEA00-2B9C-4E86-8E5F-A9E72D5C0C64}" type="slidenum">
              <a:rPr lang="en-TT" smtClean="0"/>
              <a:t>7</a:t>
            </a:fld>
            <a:endParaRPr lang="en-TT"/>
          </a:p>
        </p:txBody>
      </p:sp>
    </p:spTree>
    <p:extLst>
      <p:ext uri="{BB962C8B-B14F-4D97-AF65-F5344CB8AC3E}">
        <p14:creationId xmlns:p14="http://schemas.microsoft.com/office/powerpoint/2010/main" val="2204745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It is in the subconscious mind that these negative emotions reside. Under the hood so to speak.</a:t>
            </a:r>
          </a:p>
          <a:p>
            <a:pPr marL="171450" indent="-171450">
              <a:buFont typeface="Arial" panose="020B0604020202020204" pitchFamily="34" charset="0"/>
              <a:buChar char="•"/>
            </a:pPr>
            <a:r>
              <a:rPr lang="en-US" dirty="0"/>
              <a:t>Remember we have a 5%-95% brain ratio comprising the conscious and sub-conscious. Explain.</a:t>
            </a:r>
          </a:p>
          <a:p>
            <a:endParaRPr lang="en-TT" dirty="0"/>
          </a:p>
        </p:txBody>
      </p:sp>
      <p:sp>
        <p:nvSpPr>
          <p:cNvPr id="4" name="Slide Number Placeholder 3"/>
          <p:cNvSpPr>
            <a:spLocks noGrp="1"/>
          </p:cNvSpPr>
          <p:nvPr>
            <p:ph type="sldNum" sz="quarter" idx="5"/>
          </p:nvPr>
        </p:nvSpPr>
        <p:spPr/>
        <p:txBody>
          <a:bodyPr/>
          <a:lstStyle/>
          <a:p>
            <a:fld id="{CB4FEA00-2B9C-4E86-8E5F-A9E72D5C0C64}" type="slidenum">
              <a:rPr lang="en-TT" smtClean="0"/>
              <a:t>8</a:t>
            </a:fld>
            <a:endParaRPr lang="en-TT"/>
          </a:p>
        </p:txBody>
      </p:sp>
    </p:spTree>
    <p:extLst>
      <p:ext uri="{BB962C8B-B14F-4D97-AF65-F5344CB8AC3E}">
        <p14:creationId xmlns:p14="http://schemas.microsoft.com/office/powerpoint/2010/main" val="1834489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Connected with our emotions are our emotional needs that we have. Depending on how they are met or not met, determines our emotion to a great degree.</a:t>
            </a:r>
          </a:p>
          <a:p>
            <a:pPr marL="171450" indent="-171450">
              <a:buFont typeface="Arial" panose="020B0604020202020204" pitchFamily="34" charset="0"/>
              <a:buChar char="•"/>
            </a:pPr>
            <a:r>
              <a:rPr lang="en-US" dirty="0"/>
              <a:t>And here is where we need victory. We cannot get into the kingdom without mastering our emotions by the grace of God. A holy temper is achievable. </a:t>
            </a:r>
          </a:p>
          <a:p>
            <a:pPr marL="171450" indent="-171450">
              <a:buFont typeface="Arial" panose="020B0604020202020204" pitchFamily="34" charset="0"/>
              <a:buChar char="•"/>
            </a:pPr>
            <a:r>
              <a:rPr lang="en-US" dirty="0"/>
              <a:t>Emotional needs are feelings or conditions we need to feel happy, fulfilled, or at peace. Without them, we may feel frustrated, hurt, or dissatisfied. </a:t>
            </a:r>
          </a:p>
          <a:p>
            <a:pPr marL="171450" indent="-171450">
              <a:buFont typeface="Arial" panose="020B0604020202020204" pitchFamily="34" charset="0"/>
              <a:buChar char="•"/>
            </a:pPr>
            <a:r>
              <a:rPr lang="en-US" dirty="0"/>
              <a:t>Some examples of emotional needs might include feeling appreciated, feeling accomplished, feeling safe, or feeling part of a community. Safety and security, love and belonging, autonomy and control, validation, recognition, understanding, significance esteem and competence, certainty, love/connection, significance, and a sense of purpose. </a:t>
            </a:r>
          </a:p>
          <a:p>
            <a:pPr marL="171450" indent="-171450">
              <a:buFont typeface="Arial" panose="020B0604020202020204" pitchFamily="34" charset="0"/>
              <a:buChar char="•"/>
            </a:pPr>
            <a:endParaRPr lang="en-US" dirty="0"/>
          </a:p>
          <a:p>
            <a:endParaRPr lang="en-TT" dirty="0"/>
          </a:p>
        </p:txBody>
      </p:sp>
      <p:sp>
        <p:nvSpPr>
          <p:cNvPr id="4" name="Slide Number Placeholder 3"/>
          <p:cNvSpPr>
            <a:spLocks noGrp="1"/>
          </p:cNvSpPr>
          <p:nvPr>
            <p:ph type="sldNum" sz="quarter" idx="5"/>
          </p:nvPr>
        </p:nvSpPr>
        <p:spPr/>
        <p:txBody>
          <a:bodyPr/>
          <a:lstStyle/>
          <a:p>
            <a:fld id="{CB4FEA00-2B9C-4E86-8E5F-A9E72D5C0C64}" type="slidenum">
              <a:rPr lang="en-TT" smtClean="0"/>
              <a:t>9</a:t>
            </a:fld>
            <a:endParaRPr lang="en-TT"/>
          </a:p>
        </p:txBody>
      </p:sp>
    </p:spTree>
    <p:extLst>
      <p:ext uri="{BB962C8B-B14F-4D97-AF65-F5344CB8AC3E}">
        <p14:creationId xmlns:p14="http://schemas.microsoft.com/office/powerpoint/2010/main" val="2425639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 do not know our hearts. They are deceitful above all things.</a:t>
            </a:r>
          </a:p>
          <a:p>
            <a:pPr marL="171450" indent="-171450">
              <a:buFont typeface="Arial" panose="020B0604020202020204" pitchFamily="34" charset="0"/>
              <a:buChar char="•"/>
            </a:pPr>
            <a:r>
              <a:rPr lang="en-US" dirty="0"/>
              <a:t>Jesus wants us to need what He has to give. We were created that way. </a:t>
            </a:r>
          </a:p>
          <a:p>
            <a:pPr marL="171450" indent="-171450">
              <a:buFont typeface="Arial" panose="020B0604020202020204" pitchFamily="34" charset="0"/>
              <a:buChar char="•"/>
            </a:pPr>
            <a:r>
              <a:rPr lang="en-US" dirty="0"/>
              <a:t>Php 4:19  But my God shall supply all your need according to his riches in glory by Christ Jesus. </a:t>
            </a:r>
          </a:p>
          <a:p>
            <a:endParaRPr lang="en-TT" dirty="0"/>
          </a:p>
        </p:txBody>
      </p:sp>
      <p:sp>
        <p:nvSpPr>
          <p:cNvPr id="4" name="Slide Number Placeholder 3"/>
          <p:cNvSpPr>
            <a:spLocks noGrp="1"/>
          </p:cNvSpPr>
          <p:nvPr>
            <p:ph type="sldNum" sz="quarter" idx="5"/>
          </p:nvPr>
        </p:nvSpPr>
        <p:spPr/>
        <p:txBody>
          <a:bodyPr/>
          <a:lstStyle/>
          <a:p>
            <a:fld id="{CB4FEA00-2B9C-4E86-8E5F-A9E72D5C0C64}" type="slidenum">
              <a:rPr lang="en-TT" smtClean="0"/>
              <a:t>10</a:t>
            </a:fld>
            <a:endParaRPr lang="en-TT"/>
          </a:p>
        </p:txBody>
      </p:sp>
    </p:spTree>
    <p:extLst>
      <p:ext uri="{BB962C8B-B14F-4D97-AF65-F5344CB8AC3E}">
        <p14:creationId xmlns:p14="http://schemas.microsoft.com/office/powerpoint/2010/main" val="35522060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TT" dirty="0"/>
              <a:t>We were created that way.</a:t>
            </a:r>
          </a:p>
        </p:txBody>
      </p:sp>
      <p:sp>
        <p:nvSpPr>
          <p:cNvPr id="4" name="Slide Number Placeholder 3"/>
          <p:cNvSpPr>
            <a:spLocks noGrp="1"/>
          </p:cNvSpPr>
          <p:nvPr>
            <p:ph type="sldNum" sz="quarter" idx="5"/>
          </p:nvPr>
        </p:nvSpPr>
        <p:spPr/>
        <p:txBody>
          <a:bodyPr/>
          <a:lstStyle/>
          <a:p>
            <a:fld id="{CB4FEA00-2B9C-4E86-8E5F-A9E72D5C0C64}" type="slidenum">
              <a:rPr lang="en-TT" smtClean="0"/>
              <a:t>11</a:t>
            </a:fld>
            <a:endParaRPr lang="en-TT"/>
          </a:p>
        </p:txBody>
      </p:sp>
    </p:spTree>
    <p:extLst>
      <p:ext uri="{BB962C8B-B14F-4D97-AF65-F5344CB8AC3E}">
        <p14:creationId xmlns:p14="http://schemas.microsoft.com/office/powerpoint/2010/main" val="2094103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If these are not met, all different types of negative emotions can arise.</a:t>
            </a:r>
          </a:p>
          <a:p>
            <a:pPr marL="171450" indent="-171450">
              <a:buFont typeface="Arial" panose="020B0604020202020204" pitchFamily="34" charset="0"/>
              <a:buChar char="•"/>
            </a:pPr>
            <a:r>
              <a:rPr lang="en-US" dirty="0"/>
              <a:t>This is where we need help. Remember, Jesus wants us to need what He has to give.</a:t>
            </a:r>
          </a:p>
          <a:p>
            <a:pPr marL="171450" indent="-171450">
              <a:buFont typeface="Arial" panose="020B0604020202020204" pitchFamily="34" charset="0"/>
              <a:buChar char="•"/>
            </a:pPr>
            <a:r>
              <a:rPr lang="en-US" dirty="0"/>
              <a:t>Very important. </a:t>
            </a:r>
            <a:endParaRPr lang="en-TT" dirty="0"/>
          </a:p>
        </p:txBody>
      </p:sp>
      <p:sp>
        <p:nvSpPr>
          <p:cNvPr id="4" name="Slide Number Placeholder 3"/>
          <p:cNvSpPr>
            <a:spLocks noGrp="1"/>
          </p:cNvSpPr>
          <p:nvPr>
            <p:ph type="sldNum" sz="quarter" idx="5"/>
          </p:nvPr>
        </p:nvSpPr>
        <p:spPr/>
        <p:txBody>
          <a:bodyPr/>
          <a:lstStyle/>
          <a:p>
            <a:fld id="{CB4FEA00-2B9C-4E86-8E5F-A9E72D5C0C64}" type="slidenum">
              <a:rPr lang="en-TT" smtClean="0"/>
              <a:t>12</a:t>
            </a:fld>
            <a:endParaRPr lang="en-TT"/>
          </a:p>
        </p:txBody>
      </p:sp>
    </p:spTree>
    <p:extLst>
      <p:ext uri="{BB962C8B-B14F-4D97-AF65-F5344CB8AC3E}">
        <p14:creationId xmlns:p14="http://schemas.microsoft.com/office/powerpoint/2010/main" val="367121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Congenital Insensitivity to Pain and Anhidrosis (CIPA)</a:t>
            </a:r>
          </a:p>
          <a:p>
            <a:pPr marL="171450" indent="-171450">
              <a:buFont typeface="Arial" panose="020B0604020202020204" pitchFamily="34" charset="0"/>
              <a:buChar char="•"/>
            </a:pPr>
            <a:r>
              <a:rPr lang="en-US" dirty="0"/>
              <a:t>C.I.P.A. condition. The inability to feel pain. Could you imagine you could not feel pain? You would be damaging yourself over and over again. So too, the negative emotions they are under the hood to tell us something is wrong and needs immediate attention.</a:t>
            </a:r>
            <a:endParaRPr lang="en-TT" dirty="0"/>
          </a:p>
        </p:txBody>
      </p:sp>
      <p:sp>
        <p:nvSpPr>
          <p:cNvPr id="4" name="Slide Number Placeholder 3"/>
          <p:cNvSpPr>
            <a:spLocks noGrp="1"/>
          </p:cNvSpPr>
          <p:nvPr>
            <p:ph type="sldNum" sz="quarter" idx="5"/>
          </p:nvPr>
        </p:nvSpPr>
        <p:spPr/>
        <p:txBody>
          <a:bodyPr/>
          <a:lstStyle/>
          <a:p>
            <a:fld id="{CB4FEA00-2B9C-4E86-8E5F-A9E72D5C0C64}" type="slidenum">
              <a:rPr lang="en-TT" smtClean="0"/>
              <a:t>14</a:t>
            </a:fld>
            <a:endParaRPr lang="en-TT"/>
          </a:p>
        </p:txBody>
      </p:sp>
    </p:spTree>
    <p:extLst>
      <p:ext uri="{BB962C8B-B14F-4D97-AF65-F5344CB8AC3E}">
        <p14:creationId xmlns:p14="http://schemas.microsoft.com/office/powerpoint/2010/main" val="3806374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TT" dirty="0"/>
              <a:t>What’s going on beneath your hood?</a:t>
            </a:r>
          </a:p>
        </p:txBody>
      </p:sp>
      <p:sp>
        <p:nvSpPr>
          <p:cNvPr id="4" name="Slide Number Placeholder 3"/>
          <p:cNvSpPr>
            <a:spLocks noGrp="1"/>
          </p:cNvSpPr>
          <p:nvPr>
            <p:ph type="sldNum" sz="quarter" idx="5"/>
          </p:nvPr>
        </p:nvSpPr>
        <p:spPr/>
        <p:txBody>
          <a:bodyPr/>
          <a:lstStyle/>
          <a:p>
            <a:fld id="{CB4FEA00-2B9C-4E86-8E5F-A9E72D5C0C64}" type="slidenum">
              <a:rPr lang="en-TT" smtClean="0"/>
              <a:t>15</a:t>
            </a:fld>
            <a:endParaRPr lang="en-TT"/>
          </a:p>
        </p:txBody>
      </p:sp>
    </p:spTree>
    <p:extLst>
      <p:ext uri="{BB962C8B-B14F-4D97-AF65-F5344CB8AC3E}">
        <p14:creationId xmlns:p14="http://schemas.microsoft.com/office/powerpoint/2010/main" val="2542560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Negative emotions are in all of us for a particular reason. It is for our victory over self.</a:t>
            </a:r>
          </a:p>
          <a:p>
            <a:pPr marL="171450" indent="-171450">
              <a:buFont typeface="Arial" panose="020B0604020202020204" pitchFamily="34" charset="0"/>
              <a:buChar char="•"/>
            </a:pPr>
            <a:r>
              <a:rPr lang="en-US" dirty="0"/>
              <a:t>List of negative emotions: Anger, despair, emptiness, frustrated, inadequacy, fear, guilt, loneliness, regret, resentment, sadness, jealousy, disconnection, not good enough, shame, blame, unworthiness, trapped and stuck.</a:t>
            </a:r>
          </a:p>
          <a:p>
            <a:pPr marL="171450" indent="-171450">
              <a:buFont typeface="Arial" panose="020B0604020202020204" pitchFamily="34" charset="0"/>
              <a:buChar char="•"/>
            </a:pPr>
            <a:r>
              <a:rPr lang="en-US" dirty="0"/>
              <a:t>Tells us that a need is not met. But we cannot get that need from the same old source of self. </a:t>
            </a:r>
          </a:p>
          <a:p>
            <a:pPr marL="171450" indent="-171450">
              <a:buFont typeface="Arial" panose="020B0604020202020204" pitchFamily="34" charset="0"/>
              <a:buChar char="•"/>
            </a:pPr>
            <a:r>
              <a:rPr lang="en-US" dirty="0"/>
              <a:t>Run to Jesus.</a:t>
            </a:r>
          </a:p>
          <a:p>
            <a:pPr marL="171450" indent="-171450">
              <a:buFont typeface="Arial" panose="020B0604020202020204" pitchFamily="34" charset="0"/>
              <a:buChar char="•"/>
            </a:pPr>
            <a:r>
              <a:rPr lang="en-US" dirty="0"/>
              <a:t>Again; Jesus want us to need what He has to give. Phil. 4:19</a:t>
            </a:r>
          </a:p>
          <a:p>
            <a:pPr marL="171450" indent="-171450">
              <a:buFont typeface="Arial" panose="020B0604020202020204" pitchFamily="34" charset="0"/>
              <a:buChar char="•"/>
            </a:pPr>
            <a:endParaRPr lang="en-TT" dirty="0"/>
          </a:p>
        </p:txBody>
      </p:sp>
      <p:sp>
        <p:nvSpPr>
          <p:cNvPr id="4" name="Slide Number Placeholder 3"/>
          <p:cNvSpPr>
            <a:spLocks noGrp="1"/>
          </p:cNvSpPr>
          <p:nvPr>
            <p:ph type="sldNum" sz="quarter" idx="5"/>
          </p:nvPr>
        </p:nvSpPr>
        <p:spPr/>
        <p:txBody>
          <a:bodyPr/>
          <a:lstStyle/>
          <a:p>
            <a:fld id="{CB4FEA00-2B9C-4E86-8E5F-A9E72D5C0C64}" type="slidenum">
              <a:rPr lang="en-TT" smtClean="0"/>
              <a:t>16</a:t>
            </a:fld>
            <a:endParaRPr lang="en-TT"/>
          </a:p>
        </p:txBody>
      </p:sp>
    </p:spTree>
    <p:extLst>
      <p:ext uri="{BB962C8B-B14F-4D97-AF65-F5344CB8AC3E}">
        <p14:creationId xmlns:p14="http://schemas.microsoft.com/office/powerpoint/2010/main" val="2630324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Look at the chart and explain. Where do negative emotions come from? They are created by us when meaning is placed on a thought. We create our own emotions.</a:t>
            </a:r>
            <a:endParaRPr lang="en-TT" dirty="0"/>
          </a:p>
        </p:txBody>
      </p:sp>
      <p:sp>
        <p:nvSpPr>
          <p:cNvPr id="4" name="Slide Number Placeholder 3"/>
          <p:cNvSpPr>
            <a:spLocks noGrp="1"/>
          </p:cNvSpPr>
          <p:nvPr>
            <p:ph type="sldNum" sz="quarter" idx="5"/>
          </p:nvPr>
        </p:nvSpPr>
        <p:spPr/>
        <p:txBody>
          <a:bodyPr/>
          <a:lstStyle/>
          <a:p>
            <a:fld id="{CB4FEA00-2B9C-4E86-8E5F-A9E72D5C0C64}" type="slidenum">
              <a:rPr lang="en-TT" smtClean="0"/>
              <a:t>17</a:t>
            </a:fld>
            <a:endParaRPr lang="en-TT"/>
          </a:p>
        </p:txBody>
      </p:sp>
    </p:spTree>
    <p:extLst>
      <p:ext uri="{BB962C8B-B14F-4D97-AF65-F5344CB8AC3E}">
        <p14:creationId xmlns:p14="http://schemas.microsoft.com/office/powerpoint/2010/main" val="3236017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07000"/>
              </a:lnSpc>
              <a:spcAft>
                <a:spcPts val="800"/>
              </a:spcAft>
              <a:buFont typeface="Arial" panose="020B0604020202020204" pitchFamily="34" charset="0"/>
              <a:buChar char="•"/>
            </a:pPr>
            <a:r>
              <a:rPr lang="en-TT" sz="1200" b="1" dirty="0">
                <a:effectLst/>
                <a:latin typeface="Times New Roman" panose="02020603050405020304" pitchFamily="18" charset="0"/>
                <a:ea typeface="Times New Roman" panose="02020603050405020304" pitchFamily="18" charset="0"/>
                <a:cs typeface="Times New Roman" panose="02020603050405020304" pitchFamily="18" charset="0"/>
              </a:rPr>
              <a:t>Biblical Person: Cain</a:t>
            </a:r>
            <a:r>
              <a:rPr lang="en-TT" sz="1200" dirty="0">
                <a:effectLst/>
                <a:latin typeface="Times New Roman" panose="02020603050405020304" pitchFamily="18" charset="0"/>
                <a:ea typeface="Times New Roman" panose="02020603050405020304" pitchFamily="18" charset="0"/>
                <a:cs typeface="Times New Roman" panose="02020603050405020304" pitchFamily="18" charset="0"/>
              </a:rPr>
              <a:t> — Gen. 4:3–8</a:t>
            </a:r>
            <a:endParaRPr lang="en-TT" sz="1100" dirty="0">
              <a:effectLst/>
              <a:latin typeface="Constantia" panose="02030602050306030303" pitchFamily="18" charset="0"/>
              <a:ea typeface="Constantia" panose="02030602050306030303"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US" b="1" dirty="0"/>
              <a:t>Situation:</a:t>
            </a:r>
            <a:r>
              <a:rPr lang="en-US" dirty="0"/>
              <a:t> Abel's offering was accepted.</a:t>
            </a:r>
            <a:br>
              <a:rPr lang="en-US" dirty="0"/>
            </a:br>
            <a:r>
              <a:rPr lang="en-US" b="1" dirty="0"/>
              <a:t>Meaning:</a:t>
            </a:r>
            <a:r>
              <a:rPr lang="en-US" dirty="0"/>
              <a:t> Cain interpreted this as rejection and personal humiliation.</a:t>
            </a:r>
            <a:br>
              <a:rPr lang="en-US" dirty="0"/>
            </a:br>
            <a:r>
              <a:rPr lang="en-US" b="1" dirty="0"/>
              <a:t>Emotion:</a:t>
            </a:r>
            <a:r>
              <a:rPr lang="en-US" dirty="0"/>
              <a:t> Anger and jealousy.</a:t>
            </a:r>
            <a:br>
              <a:rPr lang="en-US" dirty="0"/>
            </a:br>
            <a:r>
              <a:rPr lang="en-US" b="1" dirty="0"/>
              <a:t>Action:</a:t>
            </a:r>
            <a:r>
              <a:rPr lang="en-US" dirty="0"/>
              <a:t> Cain killed his brother.</a:t>
            </a:r>
            <a:br>
              <a:rPr lang="en-US" dirty="0"/>
            </a:br>
            <a:r>
              <a:rPr lang="en-US" b="1" dirty="0"/>
              <a:t>Result:</a:t>
            </a:r>
            <a:r>
              <a:rPr lang="en-US" dirty="0"/>
              <a:t> Separation from God, judgment, and exile.</a:t>
            </a:r>
            <a:endParaRPr lang="en-TT" dirty="0"/>
          </a:p>
        </p:txBody>
      </p:sp>
      <p:sp>
        <p:nvSpPr>
          <p:cNvPr id="4" name="Slide Number Placeholder 3"/>
          <p:cNvSpPr>
            <a:spLocks noGrp="1"/>
          </p:cNvSpPr>
          <p:nvPr>
            <p:ph type="sldNum" sz="quarter" idx="5"/>
          </p:nvPr>
        </p:nvSpPr>
        <p:spPr/>
        <p:txBody>
          <a:bodyPr/>
          <a:lstStyle/>
          <a:p>
            <a:fld id="{CB4FEA00-2B9C-4E86-8E5F-A9E72D5C0C64}" type="slidenum">
              <a:rPr lang="en-TT" smtClean="0"/>
              <a:t>18</a:t>
            </a:fld>
            <a:endParaRPr lang="en-TT"/>
          </a:p>
        </p:txBody>
      </p:sp>
    </p:spTree>
    <p:extLst>
      <p:ext uri="{BB962C8B-B14F-4D97-AF65-F5344CB8AC3E}">
        <p14:creationId xmlns:p14="http://schemas.microsoft.com/office/powerpoint/2010/main" val="2746206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07000"/>
              </a:lnSpc>
              <a:spcAft>
                <a:spcPts val="800"/>
              </a:spcAft>
              <a:buFont typeface="Arial" panose="020B0604020202020204" pitchFamily="34" charset="0"/>
              <a:buChar char="•"/>
            </a:pPr>
            <a:r>
              <a:rPr lang="en-TT" sz="1200" b="1" dirty="0">
                <a:effectLst/>
                <a:latin typeface="Times New Roman" panose="02020603050405020304" pitchFamily="18" charset="0"/>
                <a:ea typeface="Times New Roman" panose="02020603050405020304" pitchFamily="18" charset="0"/>
                <a:cs typeface="Times New Roman" panose="02020603050405020304" pitchFamily="18" charset="0"/>
              </a:rPr>
              <a:t>Biblical Persons: Joseph's brothers</a:t>
            </a:r>
            <a:r>
              <a:rPr lang="en-TT" sz="1200" dirty="0">
                <a:effectLst/>
                <a:latin typeface="Times New Roman" panose="02020603050405020304" pitchFamily="18" charset="0"/>
                <a:ea typeface="Times New Roman" panose="02020603050405020304" pitchFamily="18" charset="0"/>
                <a:cs typeface="Times New Roman" panose="02020603050405020304" pitchFamily="18" charset="0"/>
              </a:rPr>
              <a:t> — Gen. 37:3–28</a:t>
            </a:r>
            <a:endParaRPr lang="en-TT" sz="1100" dirty="0">
              <a:effectLst/>
              <a:latin typeface="Constantia" panose="02030602050306030303" pitchFamily="18" charset="0"/>
              <a:ea typeface="Constantia" panose="02030602050306030303"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TT" sz="1200" dirty="0">
                <a:effectLst/>
                <a:latin typeface="Times New Roman" panose="02020603050405020304" pitchFamily="18" charset="0"/>
                <a:ea typeface="Times New Roman" panose="02020603050405020304" pitchFamily="18" charset="0"/>
                <a:cs typeface="Times New Roman" panose="02020603050405020304" pitchFamily="18" charset="0"/>
              </a:rPr>
              <a:t>Situation: Joseph received special </a:t>
            </a:r>
            <a:r>
              <a:rPr lang="en-TT" sz="1200" dirty="0" err="1">
                <a:effectLst/>
                <a:latin typeface="Times New Roman" panose="02020603050405020304" pitchFamily="18" charset="0"/>
                <a:ea typeface="Times New Roman" panose="02020603050405020304" pitchFamily="18" charset="0"/>
                <a:cs typeface="Times New Roman" panose="02020603050405020304" pitchFamily="18" charset="0"/>
              </a:rPr>
              <a:t>favor</a:t>
            </a:r>
            <a:r>
              <a:rPr lang="en-TT" sz="1200" dirty="0">
                <a:effectLst/>
                <a:latin typeface="Times New Roman" panose="02020603050405020304" pitchFamily="18" charset="0"/>
                <a:ea typeface="Times New Roman" panose="02020603050405020304" pitchFamily="18" charset="0"/>
                <a:cs typeface="Times New Roman" panose="02020603050405020304" pitchFamily="18" charset="0"/>
              </a:rPr>
              <a:t> and dreamed of ruling</a:t>
            </a:r>
            <a:endParaRPr lang="en-TT" sz="1100" dirty="0">
              <a:effectLst/>
              <a:latin typeface="Constantia" panose="02030602050306030303" pitchFamily="18" charset="0"/>
              <a:ea typeface="Constantia" panose="02030602050306030303"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TT" sz="1200" dirty="0">
                <a:effectLst/>
                <a:latin typeface="Times New Roman" panose="02020603050405020304" pitchFamily="18" charset="0"/>
                <a:ea typeface="Times New Roman" panose="02020603050405020304" pitchFamily="18" charset="0"/>
                <a:cs typeface="Times New Roman" panose="02020603050405020304" pitchFamily="18" charset="0"/>
              </a:rPr>
              <a:t>Meaning: “He is going to rule over us.”</a:t>
            </a:r>
            <a:endParaRPr lang="en-TT" sz="1100" dirty="0">
              <a:effectLst/>
              <a:latin typeface="Constantia" panose="02030602050306030303" pitchFamily="18" charset="0"/>
              <a:ea typeface="Constantia" panose="02030602050306030303"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TT" sz="1200" b="1" dirty="0">
                <a:effectLst/>
                <a:latin typeface="Times New Roman" panose="02020603050405020304" pitchFamily="18" charset="0"/>
                <a:ea typeface="Times New Roman" panose="02020603050405020304" pitchFamily="18" charset="0"/>
                <a:cs typeface="Times New Roman" panose="02020603050405020304" pitchFamily="18" charset="0"/>
              </a:rPr>
              <a:t>Emotion: Envy, hatred</a:t>
            </a:r>
            <a:endParaRPr lang="en-TT" sz="1100" dirty="0">
              <a:effectLst/>
              <a:latin typeface="Constantia" panose="02030602050306030303" pitchFamily="18" charset="0"/>
              <a:ea typeface="Constantia" panose="02030602050306030303"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TT" sz="1200" dirty="0">
                <a:effectLst/>
                <a:latin typeface="Times New Roman" panose="02020603050405020304" pitchFamily="18" charset="0"/>
                <a:ea typeface="Times New Roman" panose="02020603050405020304" pitchFamily="18" charset="0"/>
                <a:cs typeface="Times New Roman" panose="02020603050405020304" pitchFamily="18" charset="0"/>
              </a:rPr>
              <a:t>Action: Sold Joseph</a:t>
            </a:r>
          </a:p>
          <a:p>
            <a:pPr marL="171450" indent="-171450">
              <a:lnSpc>
                <a:spcPct val="107000"/>
              </a:lnSpc>
              <a:spcAft>
                <a:spcPts val="800"/>
              </a:spcAft>
              <a:buFont typeface="Arial" panose="020B0604020202020204" pitchFamily="34" charset="0"/>
              <a:buChar char="•"/>
            </a:pPr>
            <a:r>
              <a:rPr lang="en-TT" sz="1200" dirty="0">
                <a:effectLst/>
                <a:latin typeface="Times New Roman" panose="02020603050405020304" pitchFamily="18" charset="0"/>
                <a:ea typeface="Constantia" panose="02030602050306030303" pitchFamily="18" charset="0"/>
                <a:cs typeface="Times New Roman" panose="02020603050405020304" pitchFamily="18" charset="0"/>
              </a:rPr>
              <a:t>Result: Perpetual stain upon their consciences </a:t>
            </a:r>
            <a:endParaRPr lang="en-TT" sz="1100" dirty="0">
              <a:effectLst/>
              <a:latin typeface="Constantia" panose="02030602050306030303" pitchFamily="18" charset="0"/>
              <a:ea typeface="Constantia" panose="02030602050306030303" pitchFamily="18" charset="0"/>
              <a:cs typeface="Times New Roman" panose="02020603050405020304" pitchFamily="18" charset="0"/>
            </a:endParaRPr>
          </a:p>
          <a:p>
            <a:endParaRPr lang="en-TT" dirty="0"/>
          </a:p>
        </p:txBody>
      </p:sp>
      <p:sp>
        <p:nvSpPr>
          <p:cNvPr id="4" name="Slide Number Placeholder 3"/>
          <p:cNvSpPr>
            <a:spLocks noGrp="1"/>
          </p:cNvSpPr>
          <p:nvPr>
            <p:ph type="sldNum" sz="quarter" idx="5"/>
          </p:nvPr>
        </p:nvSpPr>
        <p:spPr/>
        <p:txBody>
          <a:bodyPr/>
          <a:lstStyle/>
          <a:p>
            <a:fld id="{CB4FEA00-2B9C-4E86-8E5F-A9E72D5C0C64}" type="slidenum">
              <a:rPr lang="en-TT" smtClean="0"/>
              <a:t>19</a:t>
            </a:fld>
            <a:endParaRPr lang="en-TT"/>
          </a:p>
        </p:txBody>
      </p:sp>
    </p:spTree>
    <p:extLst>
      <p:ext uri="{BB962C8B-B14F-4D97-AF65-F5344CB8AC3E}">
        <p14:creationId xmlns:p14="http://schemas.microsoft.com/office/powerpoint/2010/main" val="18343360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07000"/>
              </a:lnSpc>
              <a:spcAft>
                <a:spcPts val="800"/>
              </a:spcAft>
              <a:buFont typeface="Arial" panose="020B0604020202020204" pitchFamily="34" charset="0"/>
              <a:buChar char="•"/>
            </a:pPr>
            <a:r>
              <a:rPr lang="en-TT" sz="1200" b="1" dirty="0">
                <a:effectLst/>
                <a:latin typeface="Times New Roman" panose="02020603050405020304" pitchFamily="18" charset="0"/>
                <a:ea typeface="Times New Roman" panose="02020603050405020304" pitchFamily="18" charset="0"/>
                <a:cs typeface="Times New Roman" panose="02020603050405020304" pitchFamily="18" charset="0"/>
              </a:rPr>
              <a:t>Biblical person: Saul</a:t>
            </a:r>
            <a:r>
              <a:rPr lang="en-TT" sz="1200" dirty="0">
                <a:effectLst/>
                <a:latin typeface="Times New Roman" panose="02020603050405020304" pitchFamily="18" charset="0"/>
                <a:ea typeface="Times New Roman" panose="02020603050405020304" pitchFamily="18" charset="0"/>
                <a:cs typeface="Times New Roman" panose="02020603050405020304" pitchFamily="18" charset="0"/>
              </a:rPr>
              <a:t> — 1 Sam. 18:6–12</a:t>
            </a:r>
            <a:endParaRPr lang="en-TT" sz="1100" dirty="0">
              <a:effectLst/>
              <a:latin typeface="Constantia" panose="02030602050306030303" pitchFamily="18" charset="0"/>
              <a:ea typeface="Constantia" panose="02030602050306030303"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TT" sz="1200" dirty="0">
                <a:effectLst/>
                <a:latin typeface="Times New Roman" panose="02020603050405020304" pitchFamily="18" charset="0"/>
                <a:ea typeface="Times New Roman" panose="02020603050405020304" pitchFamily="18" charset="0"/>
                <a:cs typeface="Times New Roman" panose="02020603050405020304" pitchFamily="18" charset="0"/>
              </a:rPr>
              <a:t>Situation: Women praised David more than Saul</a:t>
            </a:r>
            <a:endParaRPr lang="en-TT" sz="1100" dirty="0">
              <a:effectLst/>
              <a:latin typeface="Constantia" panose="02030602050306030303" pitchFamily="18" charset="0"/>
              <a:ea typeface="Constantia" panose="02030602050306030303"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TT" sz="1200" dirty="0" err="1">
                <a:effectLst/>
                <a:latin typeface="Times New Roman" panose="02020603050405020304" pitchFamily="18" charset="0"/>
                <a:ea typeface="Times New Roman" panose="02020603050405020304" pitchFamily="18" charset="0"/>
                <a:cs typeface="Times New Roman" panose="02020603050405020304" pitchFamily="18" charset="0"/>
              </a:rPr>
              <a:t>Meaning“They</a:t>
            </a:r>
            <a:r>
              <a:rPr lang="en-TT" sz="1200" dirty="0">
                <a:effectLst/>
                <a:latin typeface="Times New Roman" panose="02020603050405020304" pitchFamily="18" charset="0"/>
                <a:ea typeface="Times New Roman" panose="02020603050405020304" pitchFamily="18" charset="0"/>
                <a:cs typeface="Times New Roman" panose="02020603050405020304" pitchFamily="18" charset="0"/>
              </a:rPr>
              <a:t> are giving David more </a:t>
            </a:r>
            <a:r>
              <a:rPr lang="en-TT" sz="1200" dirty="0" err="1">
                <a:effectLst/>
                <a:latin typeface="Times New Roman" panose="02020603050405020304" pitchFamily="18" charset="0"/>
                <a:ea typeface="Times New Roman" panose="02020603050405020304" pitchFamily="18" charset="0"/>
                <a:cs typeface="Times New Roman" panose="02020603050405020304" pitchFamily="18" charset="0"/>
              </a:rPr>
              <a:t>honor</a:t>
            </a:r>
            <a:r>
              <a:rPr lang="en-TT" sz="1200" dirty="0">
                <a:effectLst/>
                <a:latin typeface="Times New Roman" panose="02020603050405020304" pitchFamily="18" charset="0"/>
                <a:ea typeface="Times New Roman" panose="02020603050405020304" pitchFamily="18" charset="0"/>
                <a:cs typeface="Times New Roman" panose="02020603050405020304" pitchFamily="18" charset="0"/>
              </a:rPr>
              <a:t> than me.”</a:t>
            </a:r>
            <a:endParaRPr lang="en-TT" sz="1100" dirty="0">
              <a:effectLst/>
              <a:latin typeface="Constantia" panose="02030602050306030303" pitchFamily="18" charset="0"/>
              <a:ea typeface="Constantia" panose="02030602050306030303"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TT" sz="1200" b="1" dirty="0">
                <a:effectLst/>
                <a:latin typeface="Times New Roman" panose="02020603050405020304" pitchFamily="18" charset="0"/>
                <a:ea typeface="Times New Roman" panose="02020603050405020304" pitchFamily="18" charset="0"/>
                <a:cs typeface="Times New Roman" panose="02020603050405020304" pitchFamily="18" charset="0"/>
              </a:rPr>
              <a:t>Emotion: Anger, jealousy, fear</a:t>
            </a:r>
            <a:endParaRPr lang="en-TT" sz="1100" dirty="0">
              <a:effectLst/>
              <a:latin typeface="Constantia" panose="02030602050306030303" pitchFamily="18" charset="0"/>
              <a:ea typeface="Constantia" panose="02030602050306030303" pitchFamily="18"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TT" sz="1200" dirty="0">
                <a:effectLst/>
                <a:latin typeface="Times New Roman" panose="02020603050405020304" pitchFamily="18" charset="0"/>
                <a:ea typeface="Times New Roman" panose="02020603050405020304" pitchFamily="18" charset="0"/>
                <a:cs typeface="Times New Roman" panose="02020603050405020304" pitchFamily="18" charset="0"/>
              </a:rPr>
              <a:t>Action: Tried to kill David</a:t>
            </a:r>
          </a:p>
          <a:p>
            <a:pPr marL="171450" indent="-171450">
              <a:lnSpc>
                <a:spcPct val="107000"/>
              </a:lnSpc>
              <a:spcAft>
                <a:spcPts val="800"/>
              </a:spcAft>
              <a:buFont typeface="Arial" panose="020B0604020202020204" pitchFamily="34" charset="0"/>
              <a:buChar char="•"/>
            </a:pPr>
            <a:r>
              <a:rPr lang="en-TT" sz="1200" dirty="0">
                <a:effectLst/>
                <a:latin typeface="Times New Roman" panose="02020603050405020304" pitchFamily="18" charset="0"/>
                <a:ea typeface="Constantia" panose="02030602050306030303" pitchFamily="18" charset="0"/>
                <a:cs typeface="Times New Roman" panose="02020603050405020304" pitchFamily="18" charset="0"/>
              </a:rPr>
              <a:t>Result: Lost his mind, lost his kingdom, killed himself.</a:t>
            </a:r>
            <a:endParaRPr lang="en-TT" sz="1100" dirty="0">
              <a:effectLst/>
              <a:latin typeface="Constantia" panose="02030602050306030303" pitchFamily="18" charset="0"/>
              <a:ea typeface="Constantia" panose="02030602050306030303" pitchFamily="18" charset="0"/>
              <a:cs typeface="Times New Roman" panose="02020603050405020304" pitchFamily="18" charset="0"/>
            </a:endParaRPr>
          </a:p>
          <a:p>
            <a:pPr>
              <a:lnSpc>
                <a:spcPct val="107000"/>
              </a:lnSpc>
              <a:spcAft>
                <a:spcPts val="800"/>
              </a:spcAft>
            </a:pPr>
            <a:r>
              <a:rPr lang="en-TT"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TT" sz="1100" dirty="0">
              <a:effectLst/>
              <a:latin typeface="Constantia" panose="02030602050306030303" pitchFamily="18" charset="0"/>
              <a:ea typeface="Constantia" panose="02030602050306030303" pitchFamily="18" charset="0"/>
              <a:cs typeface="Times New Roman" panose="02020603050405020304" pitchFamily="18" charset="0"/>
            </a:endParaRPr>
          </a:p>
          <a:p>
            <a:endParaRPr lang="en-TT" dirty="0"/>
          </a:p>
        </p:txBody>
      </p:sp>
      <p:sp>
        <p:nvSpPr>
          <p:cNvPr id="4" name="Slide Number Placeholder 3"/>
          <p:cNvSpPr>
            <a:spLocks noGrp="1"/>
          </p:cNvSpPr>
          <p:nvPr>
            <p:ph type="sldNum" sz="quarter" idx="5"/>
          </p:nvPr>
        </p:nvSpPr>
        <p:spPr/>
        <p:txBody>
          <a:bodyPr/>
          <a:lstStyle/>
          <a:p>
            <a:fld id="{CB4FEA00-2B9C-4E86-8E5F-A9E72D5C0C64}" type="slidenum">
              <a:rPr lang="en-TT" smtClean="0"/>
              <a:t>20</a:t>
            </a:fld>
            <a:endParaRPr lang="en-TT"/>
          </a:p>
        </p:txBody>
      </p:sp>
    </p:spTree>
    <p:extLst>
      <p:ext uri="{BB962C8B-B14F-4D97-AF65-F5344CB8AC3E}">
        <p14:creationId xmlns:p14="http://schemas.microsoft.com/office/powerpoint/2010/main" val="41416767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When the children of Israel were cornered at the Red Sea. What meaning did they put to it? Exo 14:11  And they said unto Moses, </a:t>
            </a:r>
            <a:r>
              <a:rPr lang="en-US" dirty="0" err="1"/>
              <a:t>Becau</a:t>
            </a:r>
            <a:r>
              <a:rPr lang="en-US" dirty="0"/>
              <a:t> se there were no graves in Egypt, hast thou taken us away to die in the wilderness? wherefore hast thou dealt thus with us, to carry us forth out of Egypt? </a:t>
            </a:r>
            <a:endParaRPr lang="en-TT" dirty="0"/>
          </a:p>
        </p:txBody>
      </p:sp>
      <p:sp>
        <p:nvSpPr>
          <p:cNvPr id="4" name="Slide Number Placeholder 3"/>
          <p:cNvSpPr>
            <a:spLocks noGrp="1"/>
          </p:cNvSpPr>
          <p:nvPr>
            <p:ph type="sldNum" sz="quarter" idx="5"/>
          </p:nvPr>
        </p:nvSpPr>
        <p:spPr/>
        <p:txBody>
          <a:bodyPr/>
          <a:lstStyle/>
          <a:p>
            <a:fld id="{CB4FEA00-2B9C-4E86-8E5F-A9E72D5C0C64}" type="slidenum">
              <a:rPr lang="en-TT" smtClean="0"/>
              <a:t>21</a:t>
            </a:fld>
            <a:endParaRPr lang="en-TT"/>
          </a:p>
        </p:txBody>
      </p:sp>
    </p:spTree>
    <p:extLst>
      <p:ext uri="{BB962C8B-B14F-4D97-AF65-F5344CB8AC3E}">
        <p14:creationId xmlns:p14="http://schemas.microsoft.com/office/powerpoint/2010/main" val="2058441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Arial" panose="020B0604020202020204" pitchFamily="34" charset="0"/>
              <a:buChar char="•"/>
            </a:pPr>
            <a:r>
              <a:rPr lang="en-TT" dirty="0"/>
              <a:t>It is sometimes optimistic to look at the end result.</a:t>
            </a:r>
          </a:p>
          <a:p>
            <a:pPr marL="228600" indent="-228600">
              <a:buFont typeface="Arial" panose="020B0604020202020204" pitchFamily="34" charset="0"/>
              <a:buChar char="•"/>
            </a:pPr>
            <a:r>
              <a:rPr lang="en-US" dirty="0"/>
              <a:t>The topic of emotions is getting a lot of traction, mainly due to the fact that there is a lot of research and awareness now about the emotions of humanity, and </a:t>
            </a:r>
            <a:r>
              <a:rPr lang="en-US" dirty="0" err="1"/>
              <a:t>behaviour</a:t>
            </a:r>
            <a:r>
              <a:rPr lang="en-US" dirty="0"/>
              <a:t>. </a:t>
            </a:r>
            <a:endParaRPr lang="en-T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B4FEA00-2B9C-4E86-8E5F-A9E72D5C0C64}" type="slidenum">
              <a:rPr kumimoji="0" lang="en-T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T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46829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Two kingdoms are contending for the same ground: your mind. Satan builds fortresses of lies and hardens them into habit; Christ pulls them down, fills the mind with truth, and leads every thought captive to Himself. The weapons for this war are mighty through God, you are not left to fight a steel-clad habit with bare hands.</a:t>
            </a:r>
          </a:p>
          <a:p>
            <a:endParaRPr lang="en-TT" dirty="0"/>
          </a:p>
        </p:txBody>
      </p:sp>
      <p:sp>
        <p:nvSpPr>
          <p:cNvPr id="4" name="Slide Number Placeholder 3"/>
          <p:cNvSpPr>
            <a:spLocks noGrp="1"/>
          </p:cNvSpPr>
          <p:nvPr>
            <p:ph type="sldNum" sz="quarter" idx="5"/>
          </p:nvPr>
        </p:nvSpPr>
        <p:spPr/>
        <p:txBody>
          <a:bodyPr/>
          <a:lstStyle/>
          <a:p>
            <a:fld id="{CB4FEA00-2B9C-4E86-8E5F-A9E72D5C0C64}" type="slidenum">
              <a:rPr lang="en-TT" smtClean="0"/>
              <a:t>28</a:t>
            </a:fld>
            <a:endParaRPr lang="en-TT"/>
          </a:p>
        </p:txBody>
      </p:sp>
    </p:spTree>
    <p:extLst>
      <p:ext uri="{BB962C8B-B14F-4D97-AF65-F5344CB8AC3E}">
        <p14:creationId xmlns:p14="http://schemas.microsoft.com/office/powerpoint/2010/main" val="2071717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03C70-5C91-4418-925E-1963012ADF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TT"/>
          </a:p>
        </p:txBody>
      </p:sp>
      <p:sp>
        <p:nvSpPr>
          <p:cNvPr id="3" name="Subtitle 2">
            <a:extLst>
              <a:ext uri="{FF2B5EF4-FFF2-40B4-BE49-F238E27FC236}">
                <a16:creationId xmlns:a16="http://schemas.microsoft.com/office/drawing/2014/main" id="{B36621D7-681E-48DE-A567-C5C282BF79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TT"/>
          </a:p>
        </p:txBody>
      </p:sp>
      <p:sp>
        <p:nvSpPr>
          <p:cNvPr id="4" name="Date Placeholder 3">
            <a:extLst>
              <a:ext uri="{FF2B5EF4-FFF2-40B4-BE49-F238E27FC236}">
                <a16:creationId xmlns:a16="http://schemas.microsoft.com/office/drawing/2014/main" id="{440996D0-0813-4FEF-93CC-E2A12CDA10AB}"/>
              </a:ext>
            </a:extLst>
          </p:cNvPr>
          <p:cNvSpPr>
            <a:spLocks noGrp="1"/>
          </p:cNvSpPr>
          <p:nvPr>
            <p:ph type="dt" sz="half" idx="10"/>
          </p:nvPr>
        </p:nvSpPr>
        <p:spPr/>
        <p:txBody>
          <a:bodyPr/>
          <a:lstStyle/>
          <a:p>
            <a:fld id="{465B947D-6E37-4B91-86EC-FD3582EC2A16}" type="datetimeFigureOut">
              <a:rPr lang="en-TT" smtClean="0"/>
              <a:t>14/10/2026</a:t>
            </a:fld>
            <a:endParaRPr lang="en-TT"/>
          </a:p>
        </p:txBody>
      </p:sp>
      <p:sp>
        <p:nvSpPr>
          <p:cNvPr id="5" name="Footer Placeholder 4">
            <a:extLst>
              <a:ext uri="{FF2B5EF4-FFF2-40B4-BE49-F238E27FC236}">
                <a16:creationId xmlns:a16="http://schemas.microsoft.com/office/drawing/2014/main" id="{B2B301A5-D1AC-4A9B-A525-7109DE9F8B68}"/>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95B7F2A0-B25D-4021-A2FD-D5E6B87540C1}"/>
              </a:ext>
            </a:extLst>
          </p:cNvPr>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4222545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CC975-7CDC-4E32-86E4-B431881EC731}"/>
              </a:ext>
            </a:extLst>
          </p:cNvPr>
          <p:cNvSpPr>
            <a:spLocks noGrp="1"/>
          </p:cNvSpPr>
          <p:nvPr>
            <p:ph type="title"/>
          </p:nvPr>
        </p:nvSpPr>
        <p:spPr/>
        <p:txBody>
          <a:bodyPr/>
          <a:lstStyle/>
          <a:p>
            <a:r>
              <a:rPr lang="en-US"/>
              <a:t>Click to edit Master title style</a:t>
            </a:r>
            <a:endParaRPr lang="en-TT"/>
          </a:p>
        </p:txBody>
      </p:sp>
      <p:sp>
        <p:nvSpPr>
          <p:cNvPr id="3" name="Content Placeholder 2">
            <a:extLst>
              <a:ext uri="{FF2B5EF4-FFF2-40B4-BE49-F238E27FC236}">
                <a16:creationId xmlns:a16="http://schemas.microsoft.com/office/drawing/2014/main" id="{A74E4006-9862-4616-8C12-B9DBBB358B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Date Placeholder 3">
            <a:extLst>
              <a:ext uri="{FF2B5EF4-FFF2-40B4-BE49-F238E27FC236}">
                <a16:creationId xmlns:a16="http://schemas.microsoft.com/office/drawing/2014/main" id="{03347B9D-B9AA-4B51-A60D-30DE3E5C549E}"/>
              </a:ext>
            </a:extLst>
          </p:cNvPr>
          <p:cNvSpPr>
            <a:spLocks noGrp="1"/>
          </p:cNvSpPr>
          <p:nvPr>
            <p:ph type="dt" sz="half" idx="10"/>
          </p:nvPr>
        </p:nvSpPr>
        <p:spPr/>
        <p:txBody>
          <a:bodyPr/>
          <a:lstStyle/>
          <a:p>
            <a:fld id="{465B947D-6E37-4B91-86EC-FD3582EC2A16}" type="datetimeFigureOut">
              <a:rPr lang="en-TT" smtClean="0"/>
              <a:t>14/10/2026</a:t>
            </a:fld>
            <a:endParaRPr lang="en-TT"/>
          </a:p>
        </p:txBody>
      </p:sp>
      <p:sp>
        <p:nvSpPr>
          <p:cNvPr id="5" name="Footer Placeholder 4">
            <a:extLst>
              <a:ext uri="{FF2B5EF4-FFF2-40B4-BE49-F238E27FC236}">
                <a16:creationId xmlns:a16="http://schemas.microsoft.com/office/drawing/2014/main" id="{F629F7CD-D7FF-44B1-AE67-76D15D8718A6}"/>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AA2EC972-0F43-490A-B8B2-C52958B00CBE}"/>
              </a:ext>
            </a:extLst>
          </p:cNvPr>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3249330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1CDA9-7A71-4E43-B784-E4D9F59ECF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TT"/>
          </a:p>
        </p:txBody>
      </p:sp>
      <p:sp>
        <p:nvSpPr>
          <p:cNvPr id="3" name="Text Placeholder 2">
            <a:extLst>
              <a:ext uri="{FF2B5EF4-FFF2-40B4-BE49-F238E27FC236}">
                <a16:creationId xmlns:a16="http://schemas.microsoft.com/office/drawing/2014/main" id="{9F776906-8630-490B-93C9-061AE18FDA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E4AFCE-0EB7-4A2B-BC84-0BDFC71C7DF5}"/>
              </a:ext>
            </a:extLst>
          </p:cNvPr>
          <p:cNvSpPr>
            <a:spLocks noGrp="1"/>
          </p:cNvSpPr>
          <p:nvPr>
            <p:ph type="dt" sz="half" idx="10"/>
          </p:nvPr>
        </p:nvSpPr>
        <p:spPr/>
        <p:txBody>
          <a:bodyPr/>
          <a:lstStyle/>
          <a:p>
            <a:fld id="{465B947D-6E37-4B91-86EC-FD3582EC2A16}" type="datetimeFigureOut">
              <a:rPr lang="en-TT" smtClean="0"/>
              <a:t>14/10/2026</a:t>
            </a:fld>
            <a:endParaRPr lang="en-TT"/>
          </a:p>
        </p:txBody>
      </p:sp>
      <p:sp>
        <p:nvSpPr>
          <p:cNvPr id="5" name="Footer Placeholder 4">
            <a:extLst>
              <a:ext uri="{FF2B5EF4-FFF2-40B4-BE49-F238E27FC236}">
                <a16:creationId xmlns:a16="http://schemas.microsoft.com/office/drawing/2014/main" id="{7CA82425-6B5A-4233-94CC-6D3E28A3E4E9}"/>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474E1042-2419-4B90-9AEC-3FED39FCF8FD}"/>
              </a:ext>
            </a:extLst>
          </p:cNvPr>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4160015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D346D-1BFE-4594-ADE3-97B9DCBFE04D}"/>
              </a:ext>
            </a:extLst>
          </p:cNvPr>
          <p:cNvSpPr>
            <a:spLocks noGrp="1"/>
          </p:cNvSpPr>
          <p:nvPr>
            <p:ph type="title"/>
          </p:nvPr>
        </p:nvSpPr>
        <p:spPr/>
        <p:txBody>
          <a:bodyPr/>
          <a:lstStyle/>
          <a:p>
            <a:r>
              <a:rPr lang="en-US"/>
              <a:t>Click to edit Master title style</a:t>
            </a:r>
            <a:endParaRPr lang="en-TT"/>
          </a:p>
        </p:txBody>
      </p:sp>
      <p:sp>
        <p:nvSpPr>
          <p:cNvPr id="3" name="Content Placeholder 2">
            <a:extLst>
              <a:ext uri="{FF2B5EF4-FFF2-40B4-BE49-F238E27FC236}">
                <a16:creationId xmlns:a16="http://schemas.microsoft.com/office/drawing/2014/main" id="{E1ED9304-C9A5-4BC8-B869-7E0C7BC4DAA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Content Placeholder 3">
            <a:extLst>
              <a:ext uri="{FF2B5EF4-FFF2-40B4-BE49-F238E27FC236}">
                <a16:creationId xmlns:a16="http://schemas.microsoft.com/office/drawing/2014/main" id="{CC5E9EA1-01C8-4D0D-8C63-9C63A06871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5" name="Date Placeholder 4">
            <a:extLst>
              <a:ext uri="{FF2B5EF4-FFF2-40B4-BE49-F238E27FC236}">
                <a16:creationId xmlns:a16="http://schemas.microsoft.com/office/drawing/2014/main" id="{2E823351-C669-490B-B108-50B2993F20B1}"/>
              </a:ext>
            </a:extLst>
          </p:cNvPr>
          <p:cNvSpPr>
            <a:spLocks noGrp="1"/>
          </p:cNvSpPr>
          <p:nvPr>
            <p:ph type="dt" sz="half" idx="10"/>
          </p:nvPr>
        </p:nvSpPr>
        <p:spPr/>
        <p:txBody>
          <a:bodyPr/>
          <a:lstStyle/>
          <a:p>
            <a:fld id="{465B947D-6E37-4B91-86EC-FD3582EC2A16}" type="datetimeFigureOut">
              <a:rPr lang="en-TT" smtClean="0"/>
              <a:t>14/10/2026</a:t>
            </a:fld>
            <a:endParaRPr lang="en-TT"/>
          </a:p>
        </p:txBody>
      </p:sp>
      <p:sp>
        <p:nvSpPr>
          <p:cNvPr id="6" name="Footer Placeholder 5">
            <a:extLst>
              <a:ext uri="{FF2B5EF4-FFF2-40B4-BE49-F238E27FC236}">
                <a16:creationId xmlns:a16="http://schemas.microsoft.com/office/drawing/2014/main" id="{26DA5E51-E106-485D-A42F-6F8C92D50825}"/>
              </a:ext>
            </a:extLst>
          </p:cNvPr>
          <p:cNvSpPr>
            <a:spLocks noGrp="1"/>
          </p:cNvSpPr>
          <p:nvPr>
            <p:ph type="ftr" sz="quarter" idx="11"/>
          </p:nvPr>
        </p:nvSpPr>
        <p:spPr/>
        <p:txBody>
          <a:bodyPr/>
          <a:lstStyle/>
          <a:p>
            <a:endParaRPr lang="en-TT"/>
          </a:p>
        </p:txBody>
      </p:sp>
      <p:sp>
        <p:nvSpPr>
          <p:cNvPr id="7" name="Slide Number Placeholder 6">
            <a:extLst>
              <a:ext uri="{FF2B5EF4-FFF2-40B4-BE49-F238E27FC236}">
                <a16:creationId xmlns:a16="http://schemas.microsoft.com/office/drawing/2014/main" id="{6DFA2BDD-7668-4F93-B5F1-72CA86C95187}"/>
              </a:ext>
            </a:extLst>
          </p:cNvPr>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4258065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93CB5-3901-4D4E-9271-A7E2FB576671}"/>
              </a:ext>
            </a:extLst>
          </p:cNvPr>
          <p:cNvSpPr>
            <a:spLocks noGrp="1"/>
          </p:cNvSpPr>
          <p:nvPr>
            <p:ph type="title"/>
          </p:nvPr>
        </p:nvSpPr>
        <p:spPr>
          <a:xfrm>
            <a:off x="839788" y="365125"/>
            <a:ext cx="10515600" cy="1325563"/>
          </a:xfrm>
        </p:spPr>
        <p:txBody>
          <a:bodyPr/>
          <a:lstStyle/>
          <a:p>
            <a:r>
              <a:rPr lang="en-US"/>
              <a:t>Click to edit Master title style</a:t>
            </a:r>
            <a:endParaRPr lang="en-TT"/>
          </a:p>
        </p:txBody>
      </p:sp>
      <p:sp>
        <p:nvSpPr>
          <p:cNvPr id="3" name="Text Placeholder 2">
            <a:extLst>
              <a:ext uri="{FF2B5EF4-FFF2-40B4-BE49-F238E27FC236}">
                <a16:creationId xmlns:a16="http://schemas.microsoft.com/office/drawing/2014/main" id="{4FF3DA8D-9B47-4CFD-B2AE-4DE3F66789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52AE2B8-B695-4EC0-A9E8-BC8B8CBBBA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5" name="Text Placeholder 4">
            <a:extLst>
              <a:ext uri="{FF2B5EF4-FFF2-40B4-BE49-F238E27FC236}">
                <a16:creationId xmlns:a16="http://schemas.microsoft.com/office/drawing/2014/main" id="{AD9E85EF-9450-49E9-A7A1-06D7088F57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DCD1A2-C9B7-4E88-BF87-5865D8CD11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7" name="Date Placeholder 6">
            <a:extLst>
              <a:ext uri="{FF2B5EF4-FFF2-40B4-BE49-F238E27FC236}">
                <a16:creationId xmlns:a16="http://schemas.microsoft.com/office/drawing/2014/main" id="{73F36B86-5913-471B-86C5-4D337443D68A}"/>
              </a:ext>
            </a:extLst>
          </p:cNvPr>
          <p:cNvSpPr>
            <a:spLocks noGrp="1"/>
          </p:cNvSpPr>
          <p:nvPr>
            <p:ph type="dt" sz="half" idx="10"/>
          </p:nvPr>
        </p:nvSpPr>
        <p:spPr/>
        <p:txBody>
          <a:bodyPr/>
          <a:lstStyle/>
          <a:p>
            <a:fld id="{465B947D-6E37-4B91-86EC-FD3582EC2A16}" type="datetimeFigureOut">
              <a:rPr lang="en-TT" smtClean="0"/>
              <a:t>14/10/2026</a:t>
            </a:fld>
            <a:endParaRPr lang="en-TT"/>
          </a:p>
        </p:txBody>
      </p:sp>
      <p:sp>
        <p:nvSpPr>
          <p:cNvPr id="8" name="Footer Placeholder 7">
            <a:extLst>
              <a:ext uri="{FF2B5EF4-FFF2-40B4-BE49-F238E27FC236}">
                <a16:creationId xmlns:a16="http://schemas.microsoft.com/office/drawing/2014/main" id="{85368EFF-4416-4E06-9476-9C8EB881B70F}"/>
              </a:ext>
            </a:extLst>
          </p:cNvPr>
          <p:cNvSpPr>
            <a:spLocks noGrp="1"/>
          </p:cNvSpPr>
          <p:nvPr>
            <p:ph type="ftr" sz="quarter" idx="11"/>
          </p:nvPr>
        </p:nvSpPr>
        <p:spPr/>
        <p:txBody>
          <a:bodyPr/>
          <a:lstStyle/>
          <a:p>
            <a:endParaRPr lang="en-TT"/>
          </a:p>
        </p:txBody>
      </p:sp>
      <p:sp>
        <p:nvSpPr>
          <p:cNvPr id="9" name="Slide Number Placeholder 8">
            <a:extLst>
              <a:ext uri="{FF2B5EF4-FFF2-40B4-BE49-F238E27FC236}">
                <a16:creationId xmlns:a16="http://schemas.microsoft.com/office/drawing/2014/main" id="{42E607F9-EF58-4839-AFBE-46F7AC8A3A18}"/>
              </a:ext>
            </a:extLst>
          </p:cNvPr>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1009444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F93AD-2CC3-412F-B459-A9B3F152F134}"/>
              </a:ext>
            </a:extLst>
          </p:cNvPr>
          <p:cNvSpPr>
            <a:spLocks noGrp="1"/>
          </p:cNvSpPr>
          <p:nvPr>
            <p:ph type="title"/>
          </p:nvPr>
        </p:nvSpPr>
        <p:spPr/>
        <p:txBody>
          <a:bodyPr/>
          <a:lstStyle/>
          <a:p>
            <a:r>
              <a:rPr lang="en-US"/>
              <a:t>Click to edit Master title style</a:t>
            </a:r>
            <a:endParaRPr lang="en-TT"/>
          </a:p>
        </p:txBody>
      </p:sp>
      <p:sp>
        <p:nvSpPr>
          <p:cNvPr id="3" name="Date Placeholder 2">
            <a:extLst>
              <a:ext uri="{FF2B5EF4-FFF2-40B4-BE49-F238E27FC236}">
                <a16:creationId xmlns:a16="http://schemas.microsoft.com/office/drawing/2014/main" id="{1D3773A2-D979-4593-80E9-D45AFD752E0A}"/>
              </a:ext>
            </a:extLst>
          </p:cNvPr>
          <p:cNvSpPr>
            <a:spLocks noGrp="1"/>
          </p:cNvSpPr>
          <p:nvPr>
            <p:ph type="dt" sz="half" idx="10"/>
          </p:nvPr>
        </p:nvSpPr>
        <p:spPr/>
        <p:txBody>
          <a:bodyPr/>
          <a:lstStyle/>
          <a:p>
            <a:fld id="{465B947D-6E37-4B91-86EC-FD3582EC2A16}" type="datetimeFigureOut">
              <a:rPr lang="en-TT" smtClean="0"/>
              <a:t>14/10/2026</a:t>
            </a:fld>
            <a:endParaRPr lang="en-TT"/>
          </a:p>
        </p:txBody>
      </p:sp>
      <p:sp>
        <p:nvSpPr>
          <p:cNvPr id="4" name="Footer Placeholder 3">
            <a:extLst>
              <a:ext uri="{FF2B5EF4-FFF2-40B4-BE49-F238E27FC236}">
                <a16:creationId xmlns:a16="http://schemas.microsoft.com/office/drawing/2014/main" id="{1821B59A-957D-4D51-8B10-FA55814BA955}"/>
              </a:ext>
            </a:extLst>
          </p:cNvPr>
          <p:cNvSpPr>
            <a:spLocks noGrp="1"/>
          </p:cNvSpPr>
          <p:nvPr>
            <p:ph type="ftr" sz="quarter" idx="11"/>
          </p:nvPr>
        </p:nvSpPr>
        <p:spPr/>
        <p:txBody>
          <a:bodyPr/>
          <a:lstStyle/>
          <a:p>
            <a:endParaRPr lang="en-TT"/>
          </a:p>
        </p:txBody>
      </p:sp>
      <p:sp>
        <p:nvSpPr>
          <p:cNvPr id="5" name="Slide Number Placeholder 4">
            <a:extLst>
              <a:ext uri="{FF2B5EF4-FFF2-40B4-BE49-F238E27FC236}">
                <a16:creationId xmlns:a16="http://schemas.microsoft.com/office/drawing/2014/main" id="{D22622D4-04E5-465C-9247-6638C10B5DB2}"/>
              </a:ext>
            </a:extLst>
          </p:cNvPr>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4084769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6DDCB5-D810-4B85-A42A-5103FB6A4002}"/>
              </a:ext>
            </a:extLst>
          </p:cNvPr>
          <p:cNvSpPr>
            <a:spLocks noGrp="1"/>
          </p:cNvSpPr>
          <p:nvPr>
            <p:ph type="dt" sz="half" idx="10"/>
          </p:nvPr>
        </p:nvSpPr>
        <p:spPr/>
        <p:txBody>
          <a:bodyPr/>
          <a:lstStyle/>
          <a:p>
            <a:fld id="{465B947D-6E37-4B91-86EC-FD3582EC2A16}" type="datetimeFigureOut">
              <a:rPr lang="en-TT" smtClean="0"/>
              <a:t>14/10/2026</a:t>
            </a:fld>
            <a:endParaRPr lang="en-TT"/>
          </a:p>
        </p:txBody>
      </p:sp>
      <p:sp>
        <p:nvSpPr>
          <p:cNvPr id="3" name="Footer Placeholder 2">
            <a:extLst>
              <a:ext uri="{FF2B5EF4-FFF2-40B4-BE49-F238E27FC236}">
                <a16:creationId xmlns:a16="http://schemas.microsoft.com/office/drawing/2014/main" id="{8170140C-CFBB-43D0-BF90-2D1C1784AD18}"/>
              </a:ext>
            </a:extLst>
          </p:cNvPr>
          <p:cNvSpPr>
            <a:spLocks noGrp="1"/>
          </p:cNvSpPr>
          <p:nvPr>
            <p:ph type="ftr" sz="quarter" idx="11"/>
          </p:nvPr>
        </p:nvSpPr>
        <p:spPr/>
        <p:txBody>
          <a:bodyPr/>
          <a:lstStyle/>
          <a:p>
            <a:endParaRPr lang="en-TT"/>
          </a:p>
        </p:txBody>
      </p:sp>
      <p:sp>
        <p:nvSpPr>
          <p:cNvPr id="4" name="Slide Number Placeholder 3">
            <a:extLst>
              <a:ext uri="{FF2B5EF4-FFF2-40B4-BE49-F238E27FC236}">
                <a16:creationId xmlns:a16="http://schemas.microsoft.com/office/drawing/2014/main" id="{908DD6CA-C7D1-4D8C-BD01-83A6EB7CC60B}"/>
              </a:ext>
            </a:extLst>
          </p:cNvPr>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1561518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E9A51-0554-477A-B823-601173D922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T"/>
          </a:p>
        </p:txBody>
      </p:sp>
      <p:sp>
        <p:nvSpPr>
          <p:cNvPr id="3" name="Content Placeholder 2">
            <a:extLst>
              <a:ext uri="{FF2B5EF4-FFF2-40B4-BE49-F238E27FC236}">
                <a16:creationId xmlns:a16="http://schemas.microsoft.com/office/drawing/2014/main" id="{5247ECDB-9D0B-4CAC-AE2A-4C5299C0BE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Text Placeholder 3">
            <a:extLst>
              <a:ext uri="{FF2B5EF4-FFF2-40B4-BE49-F238E27FC236}">
                <a16:creationId xmlns:a16="http://schemas.microsoft.com/office/drawing/2014/main" id="{A4DDA997-297F-4F92-A77B-10D131AD9D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C55428-6E1C-42B9-90A3-7BF5461A74F5}"/>
              </a:ext>
            </a:extLst>
          </p:cNvPr>
          <p:cNvSpPr>
            <a:spLocks noGrp="1"/>
          </p:cNvSpPr>
          <p:nvPr>
            <p:ph type="dt" sz="half" idx="10"/>
          </p:nvPr>
        </p:nvSpPr>
        <p:spPr/>
        <p:txBody>
          <a:bodyPr/>
          <a:lstStyle/>
          <a:p>
            <a:fld id="{465B947D-6E37-4B91-86EC-FD3582EC2A16}" type="datetimeFigureOut">
              <a:rPr lang="en-TT" smtClean="0"/>
              <a:t>14/10/2026</a:t>
            </a:fld>
            <a:endParaRPr lang="en-TT"/>
          </a:p>
        </p:txBody>
      </p:sp>
      <p:sp>
        <p:nvSpPr>
          <p:cNvPr id="6" name="Footer Placeholder 5">
            <a:extLst>
              <a:ext uri="{FF2B5EF4-FFF2-40B4-BE49-F238E27FC236}">
                <a16:creationId xmlns:a16="http://schemas.microsoft.com/office/drawing/2014/main" id="{5DD187E5-80D9-492F-BA2A-42678BCFC91B}"/>
              </a:ext>
            </a:extLst>
          </p:cNvPr>
          <p:cNvSpPr>
            <a:spLocks noGrp="1"/>
          </p:cNvSpPr>
          <p:nvPr>
            <p:ph type="ftr" sz="quarter" idx="11"/>
          </p:nvPr>
        </p:nvSpPr>
        <p:spPr/>
        <p:txBody>
          <a:bodyPr/>
          <a:lstStyle/>
          <a:p>
            <a:endParaRPr lang="en-TT"/>
          </a:p>
        </p:txBody>
      </p:sp>
      <p:sp>
        <p:nvSpPr>
          <p:cNvPr id="7" name="Slide Number Placeholder 6">
            <a:extLst>
              <a:ext uri="{FF2B5EF4-FFF2-40B4-BE49-F238E27FC236}">
                <a16:creationId xmlns:a16="http://schemas.microsoft.com/office/drawing/2014/main" id="{0E9DED1B-771B-4465-890B-FFE75D61A4F1}"/>
              </a:ext>
            </a:extLst>
          </p:cNvPr>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2014655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7941C-5371-497B-BADE-70CA97C27E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T"/>
          </a:p>
        </p:txBody>
      </p:sp>
      <p:sp>
        <p:nvSpPr>
          <p:cNvPr id="3" name="Picture Placeholder 2">
            <a:extLst>
              <a:ext uri="{FF2B5EF4-FFF2-40B4-BE49-F238E27FC236}">
                <a16:creationId xmlns:a16="http://schemas.microsoft.com/office/drawing/2014/main" id="{2AB26D62-E5CD-4A32-A32D-F9C834A6E0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TT"/>
          </a:p>
        </p:txBody>
      </p:sp>
      <p:sp>
        <p:nvSpPr>
          <p:cNvPr id="4" name="Text Placeholder 3">
            <a:extLst>
              <a:ext uri="{FF2B5EF4-FFF2-40B4-BE49-F238E27FC236}">
                <a16:creationId xmlns:a16="http://schemas.microsoft.com/office/drawing/2014/main" id="{78BEFC80-EAEC-491F-9753-BC127C2FDC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B31580-8B51-40AF-8372-6DE63AA47EBB}"/>
              </a:ext>
            </a:extLst>
          </p:cNvPr>
          <p:cNvSpPr>
            <a:spLocks noGrp="1"/>
          </p:cNvSpPr>
          <p:nvPr>
            <p:ph type="dt" sz="half" idx="10"/>
          </p:nvPr>
        </p:nvSpPr>
        <p:spPr/>
        <p:txBody>
          <a:bodyPr/>
          <a:lstStyle/>
          <a:p>
            <a:fld id="{465B947D-6E37-4B91-86EC-FD3582EC2A16}" type="datetimeFigureOut">
              <a:rPr lang="en-TT" smtClean="0"/>
              <a:t>14/10/2026</a:t>
            </a:fld>
            <a:endParaRPr lang="en-TT"/>
          </a:p>
        </p:txBody>
      </p:sp>
      <p:sp>
        <p:nvSpPr>
          <p:cNvPr id="6" name="Footer Placeholder 5">
            <a:extLst>
              <a:ext uri="{FF2B5EF4-FFF2-40B4-BE49-F238E27FC236}">
                <a16:creationId xmlns:a16="http://schemas.microsoft.com/office/drawing/2014/main" id="{D8D290FA-4B97-457A-AE3F-D15F209AC32D}"/>
              </a:ext>
            </a:extLst>
          </p:cNvPr>
          <p:cNvSpPr>
            <a:spLocks noGrp="1"/>
          </p:cNvSpPr>
          <p:nvPr>
            <p:ph type="ftr" sz="quarter" idx="11"/>
          </p:nvPr>
        </p:nvSpPr>
        <p:spPr/>
        <p:txBody>
          <a:bodyPr/>
          <a:lstStyle/>
          <a:p>
            <a:endParaRPr lang="en-TT"/>
          </a:p>
        </p:txBody>
      </p:sp>
      <p:sp>
        <p:nvSpPr>
          <p:cNvPr id="7" name="Slide Number Placeholder 6">
            <a:extLst>
              <a:ext uri="{FF2B5EF4-FFF2-40B4-BE49-F238E27FC236}">
                <a16:creationId xmlns:a16="http://schemas.microsoft.com/office/drawing/2014/main" id="{568FCA87-B1B3-42DE-8FA9-1A103DDF4C32}"/>
              </a:ext>
            </a:extLst>
          </p:cNvPr>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3170275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9098F-E5CB-484D-924B-31A0586E87E2}"/>
              </a:ext>
            </a:extLst>
          </p:cNvPr>
          <p:cNvSpPr>
            <a:spLocks noGrp="1"/>
          </p:cNvSpPr>
          <p:nvPr>
            <p:ph type="title"/>
          </p:nvPr>
        </p:nvSpPr>
        <p:spPr/>
        <p:txBody>
          <a:bodyPr/>
          <a:lstStyle/>
          <a:p>
            <a:r>
              <a:rPr lang="en-US"/>
              <a:t>Click to edit Master title style</a:t>
            </a:r>
            <a:endParaRPr lang="en-TT"/>
          </a:p>
        </p:txBody>
      </p:sp>
      <p:sp>
        <p:nvSpPr>
          <p:cNvPr id="3" name="Vertical Text Placeholder 2">
            <a:extLst>
              <a:ext uri="{FF2B5EF4-FFF2-40B4-BE49-F238E27FC236}">
                <a16:creationId xmlns:a16="http://schemas.microsoft.com/office/drawing/2014/main" id="{0A5E8B03-D091-4D2B-B45F-5C90BC56A9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Date Placeholder 3">
            <a:extLst>
              <a:ext uri="{FF2B5EF4-FFF2-40B4-BE49-F238E27FC236}">
                <a16:creationId xmlns:a16="http://schemas.microsoft.com/office/drawing/2014/main" id="{7BD3664C-3AF2-4299-A120-CBC50DD92EBC}"/>
              </a:ext>
            </a:extLst>
          </p:cNvPr>
          <p:cNvSpPr>
            <a:spLocks noGrp="1"/>
          </p:cNvSpPr>
          <p:nvPr>
            <p:ph type="dt" sz="half" idx="10"/>
          </p:nvPr>
        </p:nvSpPr>
        <p:spPr/>
        <p:txBody>
          <a:bodyPr/>
          <a:lstStyle/>
          <a:p>
            <a:fld id="{465B947D-6E37-4B91-86EC-FD3582EC2A16}" type="datetimeFigureOut">
              <a:rPr lang="en-TT" smtClean="0"/>
              <a:t>14/10/2026</a:t>
            </a:fld>
            <a:endParaRPr lang="en-TT"/>
          </a:p>
        </p:txBody>
      </p:sp>
      <p:sp>
        <p:nvSpPr>
          <p:cNvPr id="5" name="Footer Placeholder 4">
            <a:extLst>
              <a:ext uri="{FF2B5EF4-FFF2-40B4-BE49-F238E27FC236}">
                <a16:creationId xmlns:a16="http://schemas.microsoft.com/office/drawing/2014/main" id="{E156D76B-B676-473D-8A46-BB1E74F88B23}"/>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722CEDE7-86C3-41FC-9AD2-2F4EF834FA55}"/>
              </a:ext>
            </a:extLst>
          </p:cNvPr>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2420034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CA466B-9CD1-42EE-83B6-E9C38F1EAC2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TT"/>
          </a:p>
        </p:txBody>
      </p:sp>
      <p:sp>
        <p:nvSpPr>
          <p:cNvPr id="3" name="Vertical Text Placeholder 2">
            <a:extLst>
              <a:ext uri="{FF2B5EF4-FFF2-40B4-BE49-F238E27FC236}">
                <a16:creationId xmlns:a16="http://schemas.microsoft.com/office/drawing/2014/main" id="{D05BC17D-B94C-4A49-A5A0-1CABCAB874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Date Placeholder 3">
            <a:extLst>
              <a:ext uri="{FF2B5EF4-FFF2-40B4-BE49-F238E27FC236}">
                <a16:creationId xmlns:a16="http://schemas.microsoft.com/office/drawing/2014/main" id="{21C2ABBE-F381-4A5C-B34C-B27E46384962}"/>
              </a:ext>
            </a:extLst>
          </p:cNvPr>
          <p:cNvSpPr>
            <a:spLocks noGrp="1"/>
          </p:cNvSpPr>
          <p:nvPr>
            <p:ph type="dt" sz="half" idx="10"/>
          </p:nvPr>
        </p:nvSpPr>
        <p:spPr/>
        <p:txBody>
          <a:bodyPr/>
          <a:lstStyle/>
          <a:p>
            <a:fld id="{465B947D-6E37-4B91-86EC-FD3582EC2A16}" type="datetimeFigureOut">
              <a:rPr lang="en-TT" smtClean="0"/>
              <a:t>14/10/2026</a:t>
            </a:fld>
            <a:endParaRPr lang="en-TT"/>
          </a:p>
        </p:txBody>
      </p:sp>
      <p:sp>
        <p:nvSpPr>
          <p:cNvPr id="5" name="Footer Placeholder 4">
            <a:extLst>
              <a:ext uri="{FF2B5EF4-FFF2-40B4-BE49-F238E27FC236}">
                <a16:creationId xmlns:a16="http://schemas.microsoft.com/office/drawing/2014/main" id="{895155F9-B13D-46C6-B065-FA01B2857FB0}"/>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32FA11DB-8EBD-425C-9419-AD6790C98847}"/>
              </a:ext>
            </a:extLst>
          </p:cNvPr>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3616732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65B947D-6E37-4B91-86EC-FD3582EC2A16}" type="datetimeFigureOut">
              <a:rPr lang="en-TT" smtClean="0"/>
              <a:t>14/10/2026</a:t>
            </a:fld>
            <a:endParaRPr lang="en-TT"/>
          </a:p>
        </p:txBody>
      </p:sp>
      <p:sp>
        <p:nvSpPr>
          <p:cNvPr id="5" name="Footer Placeholder 4"/>
          <p:cNvSpPr>
            <a:spLocks noGrp="1"/>
          </p:cNvSpPr>
          <p:nvPr>
            <p:ph type="ftr" sz="quarter" idx="11"/>
          </p:nvPr>
        </p:nvSpPr>
        <p:spPr/>
        <p:txBody>
          <a:bodyPr/>
          <a:lstStyle/>
          <a:p>
            <a:endParaRPr lang="en-TT"/>
          </a:p>
        </p:txBody>
      </p:sp>
      <p:sp>
        <p:nvSpPr>
          <p:cNvPr id="6" name="Slide Number Placeholder 5"/>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36317256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5B947D-6E37-4B91-86EC-FD3582EC2A16}" type="datetimeFigureOut">
              <a:rPr lang="en-TT" smtClean="0"/>
              <a:t>14/10/2026</a:t>
            </a:fld>
            <a:endParaRPr lang="en-TT"/>
          </a:p>
        </p:txBody>
      </p:sp>
      <p:sp>
        <p:nvSpPr>
          <p:cNvPr id="5" name="Footer Placeholder 4"/>
          <p:cNvSpPr>
            <a:spLocks noGrp="1"/>
          </p:cNvSpPr>
          <p:nvPr>
            <p:ph type="ftr" sz="quarter" idx="11"/>
          </p:nvPr>
        </p:nvSpPr>
        <p:spPr/>
        <p:txBody>
          <a:bodyPr/>
          <a:lstStyle/>
          <a:p>
            <a:endParaRPr lang="en-TT"/>
          </a:p>
        </p:txBody>
      </p:sp>
      <p:sp>
        <p:nvSpPr>
          <p:cNvPr id="6" name="Slide Number Placeholder 5"/>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38679351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5B947D-6E37-4B91-86EC-FD3582EC2A16}" type="datetimeFigureOut">
              <a:rPr lang="en-TT" smtClean="0"/>
              <a:t>14/10/2026</a:t>
            </a:fld>
            <a:endParaRPr lang="en-TT"/>
          </a:p>
        </p:txBody>
      </p:sp>
      <p:sp>
        <p:nvSpPr>
          <p:cNvPr id="5" name="Footer Placeholder 4"/>
          <p:cNvSpPr>
            <a:spLocks noGrp="1"/>
          </p:cNvSpPr>
          <p:nvPr>
            <p:ph type="ftr" sz="quarter" idx="11"/>
          </p:nvPr>
        </p:nvSpPr>
        <p:spPr/>
        <p:txBody>
          <a:bodyPr/>
          <a:lstStyle/>
          <a:p>
            <a:endParaRPr lang="en-TT"/>
          </a:p>
        </p:txBody>
      </p:sp>
      <p:sp>
        <p:nvSpPr>
          <p:cNvPr id="6" name="Slide Number Placeholder 5"/>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39628990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5B947D-6E37-4B91-86EC-FD3582EC2A16}" type="datetimeFigureOut">
              <a:rPr lang="en-TT" smtClean="0"/>
              <a:t>14/10/2026</a:t>
            </a:fld>
            <a:endParaRPr lang="en-TT"/>
          </a:p>
        </p:txBody>
      </p:sp>
      <p:sp>
        <p:nvSpPr>
          <p:cNvPr id="6" name="Footer Placeholder 5"/>
          <p:cNvSpPr>
            <a:spLocks noGrp="1"/>
          </p:cNvSpPr>
          <p:nvPr>
            <p:ph type="ftr" sz="quarter" idx="11"/>
          </p:nvPr>
        </p:nvSpPr>
        <p:spPr/>
        <p:txBody>
          <a:bodyPr/>
          <a:lstStyle/>
          <a:p>
            <a:endParaRPr lang="en-TT"/>
          </a:p>
        </p:txBody>
      </p:sp>
      <p:sp>
        <p:nvSpPr>
          <p:cNvPr id="7" name="Slide Number Placeholder 6"/>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3371124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5B947D-6E37-4B91-86EC-FD3582EC2A16}" type="datetimeFigureOut">
              <a:rPr lang="en-TT" smtClean="0"/>
              <a:t>14/10/2026</a:t>
            </a:fld>
            <a:endParaRPr lang="en-TT"/>
          </a:p>
        </p:txBody>
      </p:sp>
      <p:sp>
        <p:nvSpPr>
          <p:cNvPr id="8" name="Footer Placeholder 7"/>
          <p:cNvSpPr>
            <a:spLocks noGrp="1"/>
          </p:cNvSpPr>
          <p:nvPr>
            <p:ph type="ftr" sz="quarter" idx="11"/>
          </p:nvPr>
        </p:nvSpPr>
        <p:spPr/>
        <p:txBody>
          <a:bodyPr/>
          <a:lstStyle/>
          <a:p>
            <a:endParaRPr lang="en-TT"/>
          </a:p>
        </p:txBody>
      </p:sp>
      <p:sp>
        <p:nvSpPr>
          <p:cNvPr id="9" name="Slide Number Placeholder 8"/>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14562140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5B947D-6E37-4B91-86EC-FD3582EC2A16}" type="datetimeFigureOut">
              <a:rPr lang="en-TT" smtClean="0"/>
              <a:t>14/10/2026</a:t>
            </a:fld>
            <a:endParaRPr lang="en-TT"/>
          </a:p>
        </p:txBody>
      </p:sp>
      <p:sp>
        <p:nvSpPr>
          <p:cNvPr id="4" name="Footer Placeholder 3"/>
          <p:cNvSpPr>
            <a:spLocks noGrp="1"/>
          </p:cNvSpPr>
          <p:nvPr>
            <p:ph type="ftr" sz="quarter" idx="11"/>
          </p:nvPr>
        </p:nvSpPr>
        <p:spPr/>
        <p:txBody>
          <a:bodyPr/>
          <a:lstStyle/>
          <a:p>
            <a:endParaRPr lang="en-TT"/>
          </a:p>
        </p:txBody>
      </p:sp>
      <p:sp>
        <p:nvSpPr>
          <p:cNvPr id="5" name="Slide Number Placeholder 4"/>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21140308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5B947D-6E37-4B91-86EC-FD3582EC2A16}" type="datetimeFigureOut">
              <a:rPr lang="en-TT" smtClean="0"/>
              <a:t>14/10/2026</a:t>
            </a:fld>
            <a:endParaRPr lang="en-TT"/>
          </a:p>
        </p:txBody>
      </p:sp>
      <p:sp>
        <p:nvSpPr>
          <p:cNvPr id="3" name="Footer Placeholder 2"/>
          <p:cNvSpPr>
            <a:spLocks noGrp="1"/>
          </p:cNvSpPr>
          <p:nvPr>
            <p:ph type="ftr" sz="quarter" idx="11"/>
          </p:nvPr>
        </p:nvSpPr>
        <p:spPr/>
        <p:txBody>
          <a:bodyPr/>
          <a:lstStyle/>
          <a:p>
            <a:endParaRPr lang="en-TT"/>
          </a:p>
        </p:txBody>
      </p:sp>
      <p:sp>
        <p:nvSpPr>
          <p:cNvPr id="4" name="Slide Number Placeholder 3"/>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26492902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5B947D-6E37-4B91-86EC-FD3582EC2A16}" type="datetimeFigureOut">
              <a:rPr lang="en-TT" smtClean="0"/>
              <a:t>14/10/2026</a:t>
            </a:fld>
            <a:endParaRPr lang="en-TT"/>
          </a:p>
        </p:txBody>
      </p:sp>
      <p:sp>
        <p:nvSpPr>
          <p:cNvPr id="6" name="Footer Placeholder 5"/>
          <p:cNvSpPr>
            <a:spLocks noGrp="1"/>
          </p:cNvSpPr>
          <p:nvPr>
            <p:ph type="ftr" sz="quarter" idx="11"/>
          </p:nvPr>
        </p:nvSpPr>
        <p:spPr/>
        <p:txBody>
          <a:bodyPr/>
          <a:lstStyle/>
          <a:p>
            <a:endParaRPr lang="en-TT"/>
          </a:p>
        </p:txBody>
      </p:sp>
      <p:sp>
        <p:nvSpPr>
          <p:cNvPr id="7" name="Slide Number Placeholder 6"/>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4241232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5B947D-6E37-4B91-86EC-FD3582EC2A16}" type="datetimeFigureOut">
              <a:rPr lang="en-TT" smtClean="0"/>
              <a:t>14/10/2026</a:t>
            </a:fld>
            <a:endParaRPr lang="en-TT"/>
          </a:p>
        </p:txBody>
      </p:sp>
      <p:sp>
        <p:nvSpPr>
          <p:cNvPr id="6" name="Footer Placeholder 5"/>
          <p:cNvSpPr>
            <a:spLocks noGrp="1"/>
          </p:cNvSpPr>
          <p:nvPr>
            <p:ph type="ftr" sz="quarter" idx="11"/>
          </p:nvPr>
        </p:nvSpPr>
        <p:spPr/>
        <p:txBody>
          <a:bodyPr/>
          <a:lstStyle/>
          <a:p>
            <a:endParaRPr lang="en-TT"/>
          </a:p>
        </p:txBody>
      </p:sp>
      <p:sp>
        <p:nvSpPr>
          <p:cNvPr id="7" name="Slide Number Placeholder 6"/>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20324208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5B947D-6E37-4B91-86EC-FD3582EC2A16}" type="datetimeFigureOut">
              <a:rPr lang="en-TT" smtClean="0"/>
              <a:t>14/10/2026</a:t>
            </a:fld>
            <a:endParaRPr lang="en-TT"/>
          </a:p>
        </p:txBody>
      </p:sp>
      <p:sp>
        <p:nvSpPr>
          <p:cNvPr id="5" name="Footer Placeholder 4"/>
          <p:cNvSpPr>
            <a:spLocks noGrp="1"/>
          </p:cNvSpPr>
          <p:nvPr>
            <p:ph type="ftr" sz="quarter" idx="11"/>
          </p:nvPr>
        </p:nvSpPr>
        <p:spPr/>
        <p:txBody>
          <a:bodyPr/>
          <a:lstStyle/>
          <a:p>
            <a:endParaRPr lang="en-TT"/>
          </a:p>
        </p:txBody>
      </p:sp>
      <p:sp>
        <p:nvSpPr>
          <p:cNvPr id="6" name="Slide Number Placeholder 5"/>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7559903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5B947D-6E37-4B91-86EC-FD3582EC2A16}" type="datetimeFigureOut">
              <a:rPr lang="en-TT" smtClean="0"/>
              <a:t>14/10/2026</a:t>
            </a:fld>
            <a:endParaRPr lang="en-TT"/>
          </a:p>
        </p:txBody>
      </p:sp>
      <p:sp>
        <p:nvSpPr>
          <p:cNvPr id="5" name="Footer Placeholder 4"/>
          <p:cNvSpPr>
            <a:spLocks noGrp="1"/>
          </p:cNvSpPr>
          <p:nvPr>
            <p:ph type="ftr" sz="quarter" idx="11"/>
          </p:nvPr>
        </p:nvSpPr>
        <p:spPr/>
        <p:txBody>
          <a:bodyPr/>
          <a:lstStyle/>
          <a:p>
            <a:endParaRPr lang="en-TT"/>
          </a:p>
        </p:txBody>
      </p:sp>
      <p:sp>
        <p:nvSpPr>
          <p:cNvPr id="6" name="Slide Number Placeholder 5"/>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8488883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65B947D-6E37-4B91-86EC-FD3582EC2A16}" type="datetimeFigureOut">
              <a:rPr lang="en-TT" smtClean="0"/>
              <a:t>14/10/2026</a:t>
            </a:fld>
            <a:endParaRPr lang="en-TT"/>
          </a:p>
        </p:txBody>
      </p:sp>
      <p:sp>
        <p:nvSpPr>
          <p:cNvPr id="5" name="Footer Placeholder 4"/>
          <p:cNvSpPr>
            <a:spLocks noGrp="1"/>
          </p:cNvSpPr>
          <p:nvPr>
            <p:ph type="ftr" sz="quarter" idx="11"/>
          </p:nvPr>
        </p:nvSpPr>
        <p:spPr/>
        <p:txBody>
          <a:bodyPr/>
          <a:lstStyle/>
          <a:p>
            <a:endParaRPr lang="en-TT"/>
          </a:p>
        </p:txBody>
      </p:sp>
      <p:sp>
        <p:nvSpPr>
          <p:cNvPr id="6" name="Slide Number Placeholder 5"/>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36844674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5B947D-6E37-4B91-86EC-FD3582EC2A16}" type="datetimeFigureOut">
              <a:rPr lang="en-TT" smtClean="0"/>
              <a:t>14/10/2026</a:t>
            </a:fld>
            <a:endParaRPr lang="en-TT"/>
          </a:p>
        </p:txBody>
      </p:sp>
      <p:sp>
        <p:nvSpPr>
          <p:cNvPr id="5" name="Footer Placeholder 4"/>
          <p:cNvSpPr>
            <a:spLocks noGrp="1"/>
          </p:cNvSpPr>
          <p:nvPr>
            <p:ph type="ftr" sz="quarter" idx="11"/>
          </p:nvPr>
        </p:nvSpPr>
        <p:spPr/>
        <p:txBody>
          <a:bodyPr/>
          <a:lstStyle/>
          <a:p>
            <a:endParaRPr lang="en-TT"/>
          </a:p>
        </p:txBody>
      </p:sp>
      <p:sp>
        <p:nvSpPr>
          <p:cNvPr id="6" name="Slide Number Placeholder 5"/>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21516254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65B947D-6E37-4B91-86EC-FD3582EC2A16}" type="datetimeFigureOut">
              <a:rPr lang="en-TT" smtClean="0"/>
              <a:t>14/10/2026</a:t>
            </a:fld>
            <a:endParaRPr lang="en-TT"/>
          </a:p>
        </p:txBody>
      </p:sp>
      <p:sp>
        <p:nvSpPr>
          <p:cNvPr id="5" name="Footer Placeholder 4"/>
          <p:cNvSpPr>
            <a:spLocks noGrp="1"/>
          </p:cNvSpPr>
          <p:nvPr>
            <p:ph type="ftr" sz="quarter" idx="11"/>
          </p:nvPr>
        </p:nvSpPr>
        <p:spPr/>
        <p:txBody>
          <a:bodyPr/>
          <a:lstStyle/>
          <a:p>
            <a:endParaRPr lang="en-TT"/>
          </a:p>
        </p:txBody>
      </p:sp>
      <p:sp>
        <p:nvSpPr>
          <p:cNvPr id="6" name="Slide Number Placeholder 5"/>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31325418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65B947D-6E37-4B91-86EC-FD3582EC2A16}" type="datetimeFigureOut">
              <a:rPr lang="en-TT" smtClean="0"/>
              <a:t>14/10/2026</a:t>
            </a:fld>
            <a:endParaRPr lang="en-TT"/>
          </a:p>
        </p:txBody>
      </p:sp>
      <p:sp>
        <p:nvSpPr>
          <p:cNvPr id="6" name="Footer Placeholder 5"/>
          <p:cNvSpPr>
            <a:spLocks noGrp="1"/>
          </p:cNvSpPr>
          <p:nvPr>
            <p:ph type="ftr" sz="quarter" idx="11"/>
          </p:nvPr>
        </p:nvSpPr>
        <p:spPr/>
        <p:txBody>
          <a:bodyPr/>
          <a:lstStyle/>
          <a:p>
            <a:endParaRPr lang="en-TT"/>
          </a:p>
        </p:txBody>
      </p:sp>
      <p:sp>
        <p:nvSpPr>
          <p:cNvPr id="7" name="Slide Number Placeholder 6"/>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7024310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65B947D-6E37-4B91-86EC-FD3582EC2A16}" type="datetimeFigureOut">
              <a:rPr lang="en-TT" smtClean="0"/>
              <a:t>14/10/2026</a:t>
            </a:fld>
            <a:endParaRPr lang="en-TT"/>
          </a:p>
        </p:txBody>
      </p:sp>
      <p:sp>
        <p:nvSpPr>
          <p:cNvPr id="8" name="Footer Placeholder 7"/>
          <p:cNvSpPr>
            <a:spLocks noGrp="1"/>
          </p:cNvSpPr>
          <p:nvPr>
            <p:ph type="ftr" sz="quarter" idx="11"/>
          </p:nvPr>
        </p:nvSpPr>
        <p:spPr/>
        <p:txBody>
          <a:bodyPr/>
          <a:lstStyle/>
          <a:p>
            <a:endParaRPr lang="en-TT"/>
          </a:p>
        </p:txBody>
      </p:sp>
      <p:sp>
        <p:nvSpPr>
          <p:cNvPr id="9" name="Slide Number Placeholder 8"/>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17155009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65B947D-6E37-4B91-86EC-FD3582EC2A16}" type="datetimeFigureOut">
              <a:rPr lang="en-TT" smtClean="0"/>
              <a:t>14/10/2026</a:t>
            </a:fld>
            <a:endParaRPr lang="en-TT"/>
          </a:p>
        </p:txBody>
      </p:sp>
      <p:sp>
        <p:nvSpPr>
          <p:cNvPr id="4" name="Footer Placeholder 3"/>
          <p:cNvSpPr>
            <a:spLocks noGrp="1"/>
          </p:cNvSpPr>
          <p:nvPr>
            <p:ph type="ftr" sz="quarter" idx="11"/>
          </p:nvPr>
        </p:nvSpPr>
        <p:spPr/>
        <p:txBody>
          <a:bodyPr/>
          <a:lstStyle/>
          <a:p>
            <a:endParaRPr lang="en-TT"/>
          </a:p>
        </p:txBody>
      </p:sp>
      <p:sp>
        <p:nvSpPr>
          <p:cNvPr id="5" name="Slide Number Placeholder 4"/>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36437718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5B947D-6E37-4B91-86EC-FD3582EC2A16}" type="datetimeFigureOut">
              <a:rPr lang="en-TT" smtClean="0"/>
              <a:t>14/10/2026</a:t>
            </a:fld>
            <a:endParaRPr lang="en-TT"/>
          </a:p>
        </p:txBody>
      </p:sp>
      <p:sp>
        <p:nvSpPr>
          <p:cNvPr id="3" name="Footer Placeholder 2"/>
          <p:cNvSpPr>
            <a:spLocks noGrp="1"/>
          </p:cNvSpPr>
          <p:nvPr>
            <p:ph type="ftr" sz="quarter" idx="11"/>
          </p:nvPr>
        </p:nvSpPr>
        <p:spPr/>
        <p:txBody>
          <a:bodyPr/>
          <a:lstStyle/>
          <a:p>
            <a:endParaRPr lang="en-TT"/>
          </a:p>
        </p:txBody>
      </p:sp>
      <p:sp>
        <p:nvSpPr>
          <p:cNvPr id="4" name="Slide Number Placeholder 3"/>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13242300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5B947D-6E37-4B91-86EC-FD3582EC2A16}" type="datetimeFigureOut">
              <a:rPr lang="en-TT" smtClean="0"/>
              <a:t>14/10/2026</a:t>
            </a:fld>
            <a:endParaRPr lang="en-TT"/>
          </a:p>
        </p:txBody>
      </p:sp>
      <p:sp>
        <p:nvSpPr>
          <p:cNvPr id="6" name="Footer Placeholder 5"/>
          <p:cNvSpPr>
            <a:spLocks noGrp="1"/>
          </p:cNvSpPr>
          <p:nvPr>
            <p:ph type="ftr" sz="quarter" idx="11"/>
          </p:nvPr>
        </p:nvSpPr>
        <p:spPr/>
        <p:txBody>
          <a:bodyPr/>
          <a:lstStyle/>
          <a:p>
            <a:endParaRPr lang="en-TT"/>
          </a:p>
        </p:txBody>
      </p:sp>
      <p:sp>
        <p:nvSpPr>
          <p:cNvPr id="7" name="Slide Number Placeholder 6"/>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21919650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5B947D-6E37-4B91-86EC-FD3582EC2A16}" type="datetimeFigureOut">
              <a:rPr lang="en-TT" smtClean="0"/>
              <a:t>14/10/2026</a:t>
            </a:fld>
            <a:endParaRPr lang="en-TT"/>
          </a:p>
        </p:txBody>
      </p:sp>
      <p:sp>
        <p:nvSpPr>
          <p:cNvPr id="6" name="Footer Placeholder 5"/>
          <p:cNvSpPr>
            <a:spLocks noGrp="1"/>
          </p:cNvSpPr>
          <p:nvPr>
            <p:ph type="ftr" sz="quarter" idx="11"/>
          </p:nvPr>
        </p:nvSpPr>
        <p:spPr/>
        <p:txBody>
          <a:bodyPr/>
          <a:lstStyle/>
          <a:p>
            <a:endParaRPr lang="en-TT"/>
          </a:p>
        </p:txBody>
      </p:sp>
      <p:sp>
        <p:nvSpPr>
          <p:cNvPr id="7" name="Slide Number Placeholder 6"/>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23922723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5B947D-6E37-4B91-86EC-FD3582EC2A16}" type="datetimeFigureOut">
              <a:rPr lang="en-TT" smtClean="0"/>
              <a:t>14/10/2026</a:t>
            </a:fld>
            <a:endParaRPr lang="en-TT"/>
          </a:p>
        </p:txBody>
      </p:sp>
      <p:sp>
        <p:nvSpPr>
          <p:cNvPr id="5" name="Footer Placeholder 4"/>
          <p:cNvSpPr>
            <a:spLocks noGrp="1"/>
          </p:cNvSpPr>
          <p:nvPr>
            <p:ph type="ftr" sz="quarter" idx="11"/>
          </p:nvPr>
        </p:nvSpPr>
        <p:spPr/>
        <p:txBody>
          <a:bodyPr/>
          <a:lstStyle/>
          <a:p>
            <a:endParaRPr lang="en-TT"/>
          </a:p>
        </p:txBody>
      </p:sp>
      <p:sp>
        <p:nvSpPr>
          <p:cNvPr id="6" name="Slide Number Placeholder 5"/>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6551422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65B947D-6E37-4B91-86EC-FD3582EC2A16}" type="datetimeFigureOut">
              <a:rPr lang="en-TT" smtClean="0"/>
              <a:t>14/10/2026</a:t>
            </a:fld>
            <a:endParaRPr lang="en-TT"/>
          </a:p>
        </p:txBody>
      </p:sp>
      <p:sp>
        <p:nvSpPr>
          <p:cNvPr id="5" name="Footer Placeholder 4"/>
          <p:cNvSpPr>
            <a:spLocks noGrp="1"/>
          </p:cNvSpPr>
          <p:nvPr>
            <p:ph type="ftr" sz="quarter" idx="11"/>
          </p:nvPr>
        </p:nvSpPr>
        <p:spPr/>
        <p:txBody>
          <a:bodyPr/>
          <a:lstStyle/>
          <a:p>
            <a:endParaRPr lang="en-TT"/>
          </a:p>
        </p:txBody>
      </p:sp>
      <p:sp>
        <p:nvSpPr>
          <p:cNvPr id="6" name="Slide Number Placeholder 5"/>
          <p:cNvSpPr>
            <a:spLocks noGrp="1"/>
          </p:cNvSpPr>
          <p:nvPr>
            <p:ph type="sldNum" sz="quarter" idx="12"/>
          </p:nvPr>
        </p:nvSpPr>
        <p:spPr/>
        <p:txBody>
          <a:bodyPr/>
          <a:lstStyle/>
          <a:p>
            <a:fld id="{B2F0FD56-86F6-4E5E-B15F-CF233406965D}" type="slidenum">
              <a:rPr lang="en-TT" smtClean="0"/>
              <a:t>‹#›</a:t>
            </a:fld>
            <a:endParaRPr lang="en-TT"/>
          </a:p>
        </p:txBody>
      </p:sp>
    </p:spTree>
    <p:extLst>
      <p:ext uri="{BB962C8B-B14F-4D97-AF65-F5344CB8AC3E}">
        <p14:creationId xmlns:p14="http://schemas.microsoft.com/office/powerpoint/2010/main" val="479166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878F9-3EB3-46A8-A309-87C58FD4A5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TT"/>
          </a:p>
        </p:txBody>
      </p:sp>
      <p:sp>
        <p:nvSpPr>
          <p:cNvPr id="3" name="Subtitle 2">
            <a:extLst>
              <a:ext uri="{FF2B5EF4-FFF2-40B4-BE49-F238E27FC236}">
                <a16:creationId xmlns:a16="http://schemas.microsoft.com/office/drawing/2014/main" id="{451274CC-4DE2-405F-9FB1-8908FBC23F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TT"/>
          </a:p>
        </p:txBody>
      </p:sp>
      <p:sp>
        <p:nvSpPr>
          <p:cNvPr id="4" name="Date Placeholder 3">
            <a:extLst>
              <a:ext uri="{FF2B5EF4-FFF2-40B4-BE49-F238E27FC236}">
                <a16:creationId xmlns:a16="http://schemas.microsoft.com/office/drawing/2014/main" id="{2FF94B4D-69C8-4B62-A68B-2BEBBB080A96}"/>
              </a:ext>
            </a:extLst>
          </p:cNvPr>
          <p:cNvSpPr>
            <a:spLocks noGrp="1"/>
          </p:cNvSpPr>
          <p:nvPr>
            <p:ph type="dt" sz="half" idx="10"/>
          </p:nvPr>
        </p:nvSpPr>
        <p:spPr/>
        <p:txBody>
          <a:bodyPr/>
          <a:lstStyle/>
          <a:p>
            <a:fld id="{A77704FC-977C-40C5-B102-0A85B1FCA77B}" type="datetimeFigureOut">
              <a:rPr lang="en-TT" smtClean="0"/>
              <a:t>14/10/2026</a:t>
            </a:fld>
            <a:endParaRPr lang="en-TT"/>
          </a:p>
        </p:txBody>
      </p:sp>
      <p:sp>
        <p:nvSpPr>
          <p:cNvPr id="5" name="Footer Placeholder 4">
            <a:extLst>
              <a:ext uri="{FF2B5EF4-FFF2-40B4-BE49-F238E27FC236}">
                <a16:creationId xmlns:a16="http://schemas.microsoft.com/office/drawing/2014/main" id="{366D9FE3-431B-4922-9D37-7CDBDACA8F0A}"/>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FE7B8A4B-9BA9-4407-8F1D-C6ACA035C205}"/>
              </a:ext>
            </a:extLst>
          </p:cNvPr>
          <p:cNvSpPr>
            <a:spLocks noGrp="1"/>
          </p:cNvSpPr>
          <p:nvPr>
            <p:ph type="sldNum" sz="quarter" idx="12"/>
          </p:nvPr>
        </p:nvSpPr>
        <p:spPr/>
        <p:txBody>
          <a:bodyPr/>
          <a:lstStyle/>
          <a:p>
            <a:fld id="{60F08C3C-F658-403D-BA95-A5A8F13FCF1F}" type="slidenum">
              <a:rPr lang="en-TT" smtClean="0"/>
              <a:t>‹#›</a:t>
            </a:fld>
            <a:endParaRPr lang="en-TT"/>
          </a:p>
        </p:txBody>
      </p:sp>
    </p:spTree>
    <p:extLst>
      <p:ext uri="{BB962C8B-B14F-4D97-AF65-F5344CB8AC3E}">
        <p14:creationId xmlns:p14="http://schemas.microsoft.com/office/powerpoint/2010/main" val="943883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8AF8A-C18C-46BE-8C6A-D0888897C607}"/>
              </a:ext>
            </a:extLst>
          </p:cNvPr>
          <p:cNvSpPr>
            <a:spLocks noGrp="1"/>
          </p:cNvSpPr>
          <p:nvPr>
            <p:ph type="title"/>
          </p:nvPr>
        </p:nvSpPr>
        <p:spPr/>
        <p:txBody>
          <a:bodyPr/>
          <a:lstStyle/>
          <a:p>
            <a:r>
              <a:rPr lang="en-US"/>
              <a:t>Click to edit Master title style</a:t>
            </a:r>
            <a:endParaRPr lang="en-TT"/>
          </a:p>
        </p:txBody>
      </p:sp>
      <p:sp>
        <p:nvSpPr>
          <p:cNvPr id="3" name="Content Placeholder 2">
            <a:extLst>
              <a:ext uri="{FF2B5EF4-FFF2-40B4-BE49-F238E27FC236}">
                <a16:creationId xmlns:a16="http://schemas.microsoft.com/office/drawing/2014/main" id="{BBE46FDE-5457-46AE-AABF-06797E729A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Date Placeholder 3">
            <a:extLst>
              <a:ext uri="{FF2B5EF4-FFF2-40B4-BE49-F238E27FC236}">
                <a16:creationId xmlns:a16="http://schemas.microsoft.com/office/drawing/2014/main" id="{BF7591CE-EC32-4128-82EC-6D42B399BA45}"/>
              </a:ext>
            </a:extLst>
          </p:cNvPr>
          <p:cNvSpPr>
            <a:spLocks noGrp="1"/>
          </p:cNvSpPr>
          <p:nvPr>
            <p:ph type="dt" sz="half" idx="10"/>
          </p:nvPr>
        </p:nvSpPr>
        <p:spPr/>
        <p:txBody>
          <a:bodyPr/>
          <a:lstStyle/>
          <a:p>
            <a:fld id="{A77704FC-977C-40C5-B102-0A85B1FCA77B}" type="datetimeFigureOut">
              <a:rPr lang="en-TT" smtClean="0"/>
              <a:t>14/10/2026</a:t>
            </a:fld>
            <a:endParaRPr lang="en-TT"/>
          </a:p>
        </p:txBody>
      </p:sp>
      <p:sp>
        <p:nvSpPr>
          <p:cNvPr id="5" name="Footer Placeholder 4">
            <a:extLst>
              <a:ext uri="{FF2B5EF4-FFF2-40B4-BE49-F238E27FC236}">
                <a16:creationId xmlns:a16="http://schemas.microsoft.com/office/drawing/2014/main" id="{24F87113-D091-4BD1-BD18-408E953E4CB8}"/>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3DA6080C-9C5D-46E2-8CBB-902642A0CD8C}"/>
              </a:ext>
            </a:extLst>
          </p:cNvPr>
          <p:cNvSpPr>
            <a:spLocks noGrp="1"/>
          </p:cNvSpPr>
          <p:nvPr>
            <p:ph type="sldNum" sz="quarter" idx="12"/>
          </p:nvPr>
        </p:nvSpPr>
        <p:spPr/>
        <p:txBody>
          <a:bodyPr/>
          <a:lstStyle/>
          <a:p>
            <a:fld id="{60F08C3C-F658-403D-BA95-A5A8F13FCF1F}" type="slidenum">
              <a:rPr lang="en-TT" smtClean="0"/>
              <a:t>‹#›</a:t>
            </a:fld>
            <a:endParaRPr lang="en-TT"/>
          </a:p>
        </p:txBody>
      </p:sp>
    </p:spTree>
    <p:extLst>
      <p:ext uri="{BB962C8B-B14F-4D97-AF65-F5344CB8AC3E}">
        <p14:creationId xmlns:p14="http://schemas.microsoft.com/office/powerpoint/2010/main" val="30078051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4536A-C225-486C-A463-8032884E40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TT"/>
          </a:p>
        </p:txBody>
      </p:sp>
      <p:sp>
        <p:nvSpPr>
          <p:cNvPr id="3" name="Text Placeholder 2">
            <a:extLst>
              <a:ext uri="{FF2B5EF4-FFF2-40B4-BE49-F238E27FC236}">
                <a16:creationId xmlns:a16="http://schemas.microsoft.com/office/drawing/2014/main" id="{F83A159A-5422-49A6-A31D-FC632220E9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E19FE0-115C-4FFE-97CB-6A58D06BA246}"/>
              </a:ext>
            </a:extLst>
          </p:cNvPr>
          <p:cNvSpPr>
            <a:spLocks noGrp="1"/>
          </p:cNvSpPr>
          <p:nvPr>
            <p:ph type="dt" sz="half" idx="10"/>
          </p:nvPr>
        </p:nvSpPr>
        <p:spPr/>
        <p:txBody>
          <a:bodyPr/>
          <a:lstStyle/>
          <a:p>
            <a:fld id="{A77704FC-977C-40C5-B102-0A85B1FCA77B}" type="datetimeFigureOut">
              <a:rPr lang="en-TT" smtClean="0"/>
              <a:t>14/10/2026</a:t>
            </a:fld>
            <a:endParaRPr lang="en-TT"/>
          </a:p>
        </p:txBody>
      </p:sp>
      <p:sp>
        <p:nvSpPr>
          <p:cNvPr id="5" name="Footer Placeholder 4">
            <a:extLst>
              <a:ext uri="{FF2B5EF4-FFF2-40B4-BE49-F238E27FC236}">
                <a16:creationId xmlns:a16="http://schemas.microsoft.com/office/drawing/2014/main" id="{22F0FAE0-4922-4622-81C5-13F5B95499AC}"/>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F0696D55-50BE-4471-A565-67623AEC87C4}"/>
              </a:ext>
            </a:extLst>
          </p:cNvPr>
          <p:cNvSpPr>
            <a:spLocks noGrp="1"/>
          </p:cNvSpPr>
          <p:nvPr>
            <p:ph type="sldNum" sz="quarter" idx="12"/>
          </p:nvPr>
        </p:nvSpPr>
        <p:spPr/>
        <p:txBody>
          <a:bodyPr/>
          <a:lstStyle/>
          <a:p>
            <a:fld id="{60F08C3C-F658-403D-BA95-A5A8F13FCF1F}" type="slidenum">
              <a:rPr lang="en-TT" smtClean="0"/>
              <a:t>‹#›</a:t>
            </a:fld>
            <a:endParaRPr lang="en-TT"/>
          </a:p>
        </p:txBody>
      </p:sp>
    </p:spTree>
    <p:extLst>
      <p:ext uri="{BB962C8B-B14F-4D97-AF65-F5344CB8AC3E}">
        <p14:creationId xmlns:p14="http://schemas.microsoft.com/office/powerpoint/2010/main" val="4710752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07E81-6E2F-43DD-88BA-C8A1D1C351F5}"/>
              </a:ext>
            </a:extLst>
          </p:cNvPr>
          <p:cNvSpPr>
            <a:spLocks noGrp="1"/>
          </p:cNvSpPr>
          <p:nvPr>
            <p:ph type="title"/>
          </p:nvPr>
        </p:nvSpPr>
        <p:spPr/>
        <p:txBody>
          <a:bodyPr/>
          <a:lstStyle/>
          <a:p>
            <a:r>
              <a:rPr lang="en-US"/>
              <a:t>Click to edit Master title style</a:t>
            </a:r>
            <a:endParaRPr lang="en-TT"/>
          </a:p>
        </p:txBody>
      </p:sp>
      <p:sp>
        <p:nvSpPr>
          <p:cNvPr id="3" name="Content Placeholder 2">
            <a:extLst>
              <a:ext uri="{FF2B5EF4-FFF2-40B4-BE49-F238E27FC236}">
                <a16:creationId xmlns:a16="http://schemas.microsoft.com/office/drawing/2014/main" id="{DF7ACD9E-9C51-4EA4-BF33-465692F946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Content Placeholder 3">
            <a:extLst>
              <a:ext uri="{FF2B5EF4-FFF2-40B4-BE49-F238E27FC236}">
                <a16:creationId xmlns:a16="http://schemas.microsoft.com/office/drawing/2014/main" id="{D5697BE5-4190-4333-95CC-EE0FA505350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5" name="Date Placeholder 4">
            <a:extLst>
              <a:ext uri="{FF2B5EF4-FFF2-40B4-BE49-F238E27FC236}">
                <a16:creationId xmlns:a16="http://schemas.microsoft.com/office/drawing/2014/main" id="{E855469D-C76F-4B13-9035-1B357941663C}"/>
              </a:ext>
            </a:extLst>
          </p:cNvPr>
          <p:cNvSpPr>
            <a:spLocks noGrp="1"/>
          </p:cNvSpPr>
          <p:nvPr>
            <p:ph type="dt" sz="half" idx="10"/>
          </p:nvPr>
        </p:nvSpPr>
        <p:spPr/>
        <p:txBody>
          <a:bodyPr/>
          <a:lstStyle/>
          <a:p>
            <a:fld id="{A77704FC-977C-40C5-B102-0A85B1FCA77B}" type="datetimeFigureOut">
              <a:rPr lang="en-TT" smtClean="0"/>
              <a:t>14/10/2026</a:t>
            </a:fld>
            <a:endParaRPr lang="en-TT"/>
          </a:p>
        </p:txBody>
      </p:sp>
      <p:sp>
        <p:nvSpPr>
          <p:cNvPr id="6" name="Footer Placeholder 5">
            <a:extLst>
              <a:ext uri="{FF2B5EF4-FFF2-40B4-BE49-F238E27FC236}">
                <a16:creationId xmlns:a16="http://schemas.microsoft.com/office/drawing/2014/main" id="{078BF1E1-912D-4EF2-9C1B-6AE98852C259}"/>
              </a:ext>
            </a:extLst>
          </p:cNvPr>
          <p:cNvSpPr>
            <a:spLocks noGrp="1"/>
          </p:cNvSpPr>
          <p:nvPr>
            <p:ph type="ftr" sz="quarter" idx="11"/>
          </p:nvPr>
        </p:nvSpPr>
        <p:spPr/>
        <p:txBody>
          <a:bodyPr/>
          <a:lstStyle/>
          <a:p>
            <a:endParaRPr lang="en-TT"/>
          </a:p>
        </p:txBody>
      </p:sp>
      <p:sp>
        <p:nvSpPr>
          <p:cNvPr id="7" name="Slide Number Placeholder 6">
            <a:extLst>
              <a:ext uri="{FF2B5EF4-FFF2-40B4-BE49-F238E27FC236}">
                <a16:creationId xmlns:a16="http://schemas.microsoft.com/office/drawing/2014/main" id="{DFD3B534-E09B-4E8B-92AE-820838DCEA49}"/>
              </a:ext>
            </a:extLst>
          </p:cNvPr>
          <p:cNvSpPr>
            <a:spLocks noGrp="1"/>
          </p:cNvSpPr>
          <p:nvPr>
            <p:ph type="sldNum" sz="quarter" idx="12"/>
          </p:nvPr>
        </p:nvSpPr>
        <p:spPr/>
        <p:txBody>
          <a:bodyPr/>
          <a:lstStyle/>
          <a:p>
            <a:fld id="{60F08C3C-F658-403D-BA95-A5A8F13FCF1F}" type="slidenum">
              <a:rPr lang="en-TT" smtClean="0"/>
              <a:t>‹#›</a:t>
            </a:fld>
            <a:endParaRPr lang="en-TT"/>
          </a:p>
        </p:txBody>
      </p:sp>
    </p:spTree>
    <p:extLst>
      <p:ext uri="{BB962C8B-B14F-4D97-AF65-F5344CB8AC3E}">
        <p14:creationId xmlns:p14="http://schemas.microsoft.com/office/powerpoint/2010/main" val="10684106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B672E-17A7-4A5F-B807-7A57791ED19E}"/>
              </a:ext>
            </a:extLst>
          </p:cNvPr>
          <p:cNvSpPr>
            <a:spLocks noGrp="1"/>
          </p:cNvSpPr>
          <p:nvPr>
            <p:ph type="title"/>
          </p:nvPr>
        </p:nvSpPr>
        <p:spPr>
          <a:xfrm>
            <a:off x="839788" y="365125"/>
            <a:ext cx="10515600" cy="1325563"/>
          </a:xfrm>
        </p:spPr>
        <p:txBody>
          <a:bodyPr/>
          <a:lstStyle/>
          <a:p>
            <a:r>
              <a:rPr lang="en-US"/>
              <a:t>Click to edit Master title style</a:t>
            </a:r>
            <a:endParaRPr lang="en-TT"/>
          </a:p>
        </p:txBody>
      </p:sp>
      <p:sp>
        <p:nvSpPr>
          <p:cNvPr id="3" name="Text Placeholder 2">
            <a:extLst>
              <a:ext uri="{FF2B5EF4-FFF2-40B4-BE49-F238E27FC236}">
                <a16:creationId xmlns:a16="http://schemas.microsoft.com/office/drawing/2014/main" id="{ED650BF0-A3F0-4964-B8E7-292ACEB147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BF80D4-0384-4125-8F20-BF4E5C4BA7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5" name="Text Placeholder 4">
            <a:extLst>
              <a:ext uri="{FF2B5EF4-FFF2-40B4-BE49-F238E27FC236}">
                <a16:creationId xmlns:a16="http://schemas.microsoft.com/office/drawing/2014/main" id="{DFE06AE8-C5F0-409C-B7B5-A7C5130BC0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B86AA2-5A9B-402C-B9F5-F70AFBC31E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7" name="Date Placeholder 6">
            <a:extLst>
              <a:ext uri="{FF2B5EF4-FFF2-40B4-BE49-F238E27FC236}">
                <a16:creationId xmlns:a16="http://schemas.microsoft.com/office/drawing/2014/main" id="{0CD44D19-3759-473E-AF92-4751AB174804}"/>
              </a:ext>
            </a:extLst>
          </p:cNvPr>
          <p:cNvSpPr>
            <a:spLocks noGrp="1"/>
          </p:cNvSpPr>
          <p:nvPr>
            <p:ph type="dt" sz="half" idx="10"/>
          </p:nvPr>
        </p:nvSpPr>
        <p:spPr/>
        <p:txBody>
          <a:bodyPr/>
          <a:lstStyle/>
          <a:p>
            <a:fld id="{A77704FC-977C-40C5-B102-0A85B1FCA77B}" type="datetimeFigureOut">
              <a:rPr lang="en-TT" smtClean="0"/>
              <a:t>14/10/2026</a:t>
            </a:fld>
            <a:endParaRPr lang="en-TT"/>
          </a:p>
        </p:txBody>
      </p:sp>
      <p:sp>
        <p:nvSpPr>
          <p:cNvPr id="8" name="Footer Placeholder 7">
            <a:extLst>
              <a:ext uri="{FF2B5EF4-FFF2-40B4-BE49-F238E27FC236}">
                <a16:creationId xmlns:a16="http://schemas.microsoft.com/office/drawing/2014/main" id="{504D4AF7-B9B3-4448-8BAA-352382705965}"/>
              </a:ext>
            </a:extLst>
          </p:cNvPr>
          <p:cNvSpPr>
            <a:spLocks noGrp="1"/>
          </p:cNvSpPr>
          <p:nvPr>
            <p:ph type="ftr" sz="quarter" idx="11"/>
          </p:nvPr>
        </p:nvSpPr>
        <p:spPr/>
        <p:txBody>
          <a:bodyPr/>
          <a:lstStyle/>
          <a:p>
            <a:endParaRPr lang="en-TT"/>
          </a:p>
        </p:txBody>
      </p:sp>
      <p:sp>
        <p:nvSpPr>
          <p:cNvPr id="9" name="Slide Number Placeholder 8">
            <a:extLst>
              <a:ext uri="{FF2B5EF4-FFF2-40B4-BE49-F238E27FC236}">
                <a16:creationId xmlns:a16="http://schemas.microsoft.com/office/drawing/2014/main" id="{6F2E72C4-F0B8-4214-AA1F-60FD578D63E4}"/>
              </a:ext>
            </a:extLst>
          </p:cNvPr>
          <p:cNvSpPr>
            <a:spLocks noGrp="1"/>
          </p:cNvSpPr>
          <p:nvPr>
            <p:ph type="sldNum" sz="quarter" idx="12"/>
          </p:nvPr>
        </p:nvSpPr>
        <p:spPr/>
        <p:txBody>
          <a:bodyPr/>
          <a:lstStyle/>
          <a:p>
            <a:fld id="{60F08C3C-F658-403D-BA95-A5A8F13FCF1F}" type="slidenum">
              <a:rPr lang="en-TT" smtClean="0"/>
              <a:t>‹#›</a:t>
            </a:fld>
            <a:endParaRPr lang="en-TT"/>
          </a:p>
        </p:txBody>
      </p:sp>
    </p:spTree>
    <p:extLst>
      <p:ext uri="{BB962C8B-B14F-4D97-AF65-F5344CB8AC3E}">
        <p14:creationId xmlns:p14="http://schemas.microsoft.com/office/powerpoint/2010/main" val="32830573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4914F-F1C4-433C-9433-12A411DB5C02}"/>
              </a:ext>
            </a:extLst>
          </p:cNvPr>
          <p:cNvSpPr>
            <a:spLocks noGrp="1"/>
          </p:cNvSpPr>
          <p:nvPr>
            <p:ph type="title"/>
          </p:nvPr>
        </p:nvSpPr>
        <p:spPr/>
        <p:txBody>
          <a:bodyPr/>
          <a:lstStyle/>
          <a:p>
            <a:r>
              <a:rPr lang="en-US"/>
              <a:t>Click to edit Master title style</a:t>
            </a:r>
            <a:endParaRPr lang="en-TT"/>
          </a:p>
        </p:txBody>
      </p:sp>
      <p:sp>
        <p:nvSpPr>
          <p:cNvPr id="3" name="Date Placeholder 2">
            <a:extLst>
              <a:ext uri="{FF2B5EF4-FFF2-40B4-BE49-F238E27FC236}">
                <a16:creationId xmlns:a16="http://schemas.microsoft.com/office/drawing/2014/main" id="{1F6025FB-EF02-4FDD-AFD9-D3A998086258}"/>
              </a:ext>
            </a:extLst>
          </p:cNvPr>
          <p:cNvSpPr>
            <a:spLocks noGrp="1"/>
          </p:cNvSpPr>
          <p:nvPr>
            <p:ph type="dt" sz="half" idx="10"/>
          </p:nvPr>
        </p:nvSpPr>
        <p:spPr/>
        <p:txBody>
          <a:bodyPr/>
          <a:lstStyle/>
          <a:p>
            <a:fld id="{A77704FC-977C-40C5-B102-0A85B1FCA77B}" type="datetimeFigureOut">
              <a:rPr lang="en-TT" smtClean="0"/>
              <a:t>14/10/2026</a:t>
            </a:fld>
            <a:endParaRPr lang="en-TT"/>
          </a:p>
        </p:txBody>
      </p:sp>
      <p:sp>
        <p:nvSpPr>
          <p:cNvPr id="4" name="Footer Placeholder 3">
            <a:extLst>
              <a:ext uri="{FF2B5EF4-FFF2-40B4-BE49-F238E27FC236}">
                <a16:creationId xmlns:a16="http://schemas.microsoft.com/office/drawing/2014/main" id="{1AAFC12F-FB83-4DF8-93CF-F4AA45A5EDD5}"/>
              </a:ext>
            </a:extLst>
          </p:cNvPr>
          <p:cNvSpPr>
            <a:spLocks noGrp="1"/>
          </p:cNvSpPr>
          <p:nvPr>
            <p:ph type="ftr" sz="quarter" idx="11"/>
          </p:nvPr>
        </p:nvSpPr>
        <p:spPr/>
        <p:txBody>
          <a:bodyPr/>
          <a:lstStyle/>
          <a:p>
            <a:endParaRPr lang="en-TT"/>
          </a:p>
        </p:txBody>
      </p:sp>
      <p:sp>
        <p:nvSpPr>
          <p:cNvPr id="5" name="Slide Number Placeholder 4">
            <a:extLst>
              <a:ext uri="{FF2B5EF4-FFF2-40B4-BE49-F238E27FC236}">
                <a16:creationId xmlns:a16="http://schemas.microsoft.com/office/drawing/2014/main" id="{CAF09A84-7969-417C-9E26-8757E41385DD}"/>
              </a:ext>
            </a:extLst>
          </p:cNvPr>
          <p:cNvSpPr>
            <a:spLocks noGrp="1"/>
          </p:cNvSpPr>
          <p:nvPr>
            <p:ph type="sldNum" sz="quarter" idx="12"/>
          </p:nvPr>
        </p:nvSpPr>
        <p:spPr/>
        <p:txBody>
          <a:bodyPr/>
          <a:lstStyle/>
          <a:p>
            <a:fld id="{60F08C3C-F658-403D-BA95-A5A8F13FCF1F}" type="slidenum">
              <a:rPr lang="en-TT" smtClean="0"/>
              <a:t>‹#›</a:t>
            </a:fld>
            <a:endParaRPr lang="en-TT"/>
          </a:p>
        </p:txBody>
      </p:sp>
    </p:spTree>
    <p:extLst>
      <p:ext uri="{BB962C8B-B14F-4D97-AF65-F5344CB8AC3E}">
        <p14:creationId xmlns:p14="http://schemas.microsoft.com/office/powerpoint/2010/main" val="2617514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D6B670-0791-4CCD-B7D7-A48FCAF230A0}"/>
              </a:ext>
            </a:extLst>
          </p:cNvPr>
          <p:cNvSpPr>
            <a:spLocks noGrp="1"/>
          </p:cNvSpPr>
          <p:nvPr>
            <p:ph type="dt" sz="half" idx="10"/>
          </p:nvPr>
        </p:nvSpPr>
        <p:spPr/>
        <p:txBody>
          <a:bodyPr/>
          <a:lstStyle/>
          <a:p>
            <a:fld id="{A77704FC-977C-40C5-B102-0A85B1FCA77B}" type="datetimeFigureOut">
              <a:rPr lang="en-TT" smtClean="0"/>
              <a:t>14/10/2026</a:t>
            </a:fld>
            <a:endParaRPr lang="en-TT"/>
          </a:p>
        </p:txBody>
      </p:sp>
      <p:sp>
        <p:nvSpPr>
          <p:cNvPr id="3" name="Footer Placeholder 2">
            <a:extLst>
              <a:ext uri="{FF2B5EF4-FFF2-40B4-BE49-F238E27FC236}">
                <a16:creationId xmlns:a16="http://schemas.microsoft.com/office/drawing/2014/main" id="{D17D51A5-D594-4359-ADA3-E45D1BFAAE47}"/>
              </a:ext>
            </a:extLst>
          </p:cNvPr>
          <p:cNvSpPr>
            <a:spLocks noGrp="1"/>
          </p:cNvSpPr>
          <p:nvPr>
            <p:ph type="ftr" sz="quarter" idx="11"/>
          </p:nvPr>
        </p:nvSpPr>
        <p:spPr/>
        <p:txBody>
          <a:bodyPr/>
          <a:lstStyle/>
          <a:p>
            <a:endParaRPr lang="en-TT"/>
          </a:p>
        </p:txBody>
      </p:sp>
      <p:sp>
        <p:nvSpPr>
          <p:cNvPr id="4" name="Slide Number Placeholder 3">
            <a:extLst>
              <a:ext uri="{FF2B5EF4-FFF2-40B4-BE49-F238E27FC236}">
                <a16:creationId xmlns:a16="http://schemas.microsoft.com/office/drawing/2014/main" id="{3F7ADB9A-D231-47B2-ACF5-1449C6763672}"/>
              </a:ext>
            </a:extLst>
          </p:cNvPr>
          <p:cNvSpPr>
            <a:spLocks noGrp="1"/>
          </p:cNvSpPr>
          <p:nvPr>
            <p:ph type="sldNum" sz="quarter" idx="12"/>
          </p:nvPr>
        </p:nvSpPr>
        <p:spPr/>
        <p:txBody>
          <a:bodyPr/>
          <a:lstStyle/>
          <a:p>
            <a:fld id="{60F08C3C-F658-403D-BA95-A5A8F13FCF1F}" type="slidenum">
              <a:rPr lang="en-TT" smtClean="0"/>
              <a:t>‹#›</a:t>
            </a:fld>
            <a:endParaRPr lang="en-TT"/>
          </a:p>
        </p:txBody>
      </p:sp>
    </p:spTree>
    <p:extLst>
      <p:ext uri="{BB962C8B-B14F-4D97-AF65-F5344CB8AC3E}">
        <p14:creationId xmlns:p14="http://schemas.microsoft.com/office/powerpoint/2010/main" val="14225516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D3352-8683-4B66-8ACB-653F759722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T"/>
          </a:p>
        </p:txBody>
      </p:sp>
      <p:sp>
        <p:nvSpPr>
          <p:cNvPr id="3" name="Content Placeholder 2">
            <a:extLst>
              <a:ext uri="{FF2B5EF4-FFF2-40B4-BE49-F238E27FC236}">
                <a16:creationId xmlns:a16="http://schemas.microsoft.com/office/drawing/2014/main" id="{3FA56304-A672-449F-B79B-B3290E1228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Text Placeholder 3">
            <a:extLst>
              <a:ext uri="{FF2B5EF4-FFF2-40B4-BE49-F238E27FC236}">
                <a16:creationId xmlns:a16="http://schemas.microsoft.com/office/drawing/2014/main" id="{560F0182-98CA-4296-A42D-F33B74500C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EAE464-F4F7-4405-AEF6-F08DC6219011}"/>
              </a:ext>
            </a:extLst>
          </p:cNvPr>
          <p:cNvSpPr>
            <a:spLocks noGrp="1"/>
          </p:cNvSpPr>
          <p:nvPr>
            <p:ph type="dt" sz="half" idx="10"/>
          </p:nvPr>
        </p:nvSpPr>
        <p:spPr/>
        <p:txBody>
          <a:bodyPr/>
          <a:lstStyle/>
          <a:p>
            <a:fld id="{A77704FC-977C-40C5-B102-0A85B1FCA77B}" type="datetimeFigureOut">
              <a:rPr lang="en-TT" smtClean="0"/>
              <a:t>14/10/2026</a:t>
            </a:fld>
            <a:endParaRPr lang="en-TT"/>
          </a:p>
        </p:txBody>
      </p:sp>
      <p:sp>
        <p:nvSpPr>
          <p:cNvPr id="6" name="Footer Placeholder 5">
            <a:extLst>
              <a:ext uri="{FF2B5EF4-FFF2-40B4-BE49-F238E27FC236}">
                <a16:creationId xmlns:a16="http://schemas.microsoft.com/office/drawing/2014/main" id="{8973612F-B212-4C31-A1CA-A3E88174DE65}"/>
              </a:ext>
            </a:extLst>
          </p:cNvPr>
          <p:cNvSpPr>
            <a:spLocks noGrp="1"/>
          </p:cNvSpPr>
          <p:nvPr>
            <p:ph type="ftr" sz="quarter" idx="11"/>
          </p:nvPr>
        </p:nvSpPr>
        <p:spPr/>
        <p:txBody>
          <a:bodyPr/>
          <a:lstStyle/>
          <a:p>
            <a:endParaRPr lang="en-TT"/>
          </a:p>
        </p:txBody>
      </p:sp>
      <p:sp>
        <p:nvSpPr>
          <p:cNvPr id="7" name="Slide Number Placeholder 6">
            <a:extLst>
              <a:ext uri="{FF2B5EF4-FFF2-40B4-BE49-F238E27FC236}">
                <a16:creationId xmlns:a16="http://schemas.microsoft.com/office/drawing/2014/main" id="{70A32638-A074-4455-AD70-4F56131901DB}"/>
              </a:ext>
            </a:extLst>
          </p:cNvPr>
          <p:cNvSpPr>
            <a:spLocks noGrp="1"/>
          </p:cNvSpPr>
          <p:nvPr>
            <p:ph type="sldNum" sz="quarter" idx="12"/>
          </p:nvPr>
        </p:nvSpPr>
        <p:spPr/>
        <p:txBody>
          <a:bodyPr/>
          <a:lstStyle/>
          <a:p>
            <a:fld id="{60F08C3C-F658-403D-BA95-A5A8F13FCF1F}" type="slidenum">
              <a:rPr lang="en-TT" smtClean="0"/>
              <a:t>‹#›</a:t>
            </a:fld>
            <a:endParaRPr lang="en-TT"/>
          </a:p>
        </p:txBody>
      </p:sp>
    </p:spTree>
    <p:extLst>
      <p:ext uri="{BB962C8B-B14F-4D97-AF65-F5344CB8AC3E}">
        <p14:creationId xmlns:p14="http://schemas.microsoft.com/office/powerpoint/2010/main" val="4354010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8D4A0-C2B5-4D23-91F8-BA3ADDA202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TT"/>
          </a:p>
        </p:txBody>
      </p:sp>
      <p:sp>
        <p:nvSpPr>
          <p:cNvPr id="3" name="Picture Placeholder 2">
            <a:extLst>
              <a:ext uri="{FF2B5EF4-FFF2-40B4-BE49-F238E27FC236}">
                <a16:creationId xmlns:a16="http://schemas.microsoft.com/office/drawing/2014/main" id="{81FDB70D-A7FD-46B1-91CD-42E65A045C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TT"/>
          </a:p>
        </p:txBody>
      </p:sp>
      <p:sp>
        <p:nvSpPr>
          <p:cNvPr id="4" name="Text Placeholder 3">
            <a:extLst>
              <a:ext uri="{FF2B5EF4-FFF2-40B4-BE49-F238E27FC236}">
                <a16:creationId xmlns:a16="http://schemas.microsoft.com/office/drawing/2014/main" id="{1B472911-0AB8-4EA0-BA22-4F256489D3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E0EB71-C0FF-4B52-85B4-3BAC08D5F74D}"/>
              </a:ext>
            </a:extLst>
          </p:cNvPr>
          <p:cNvSpPr>
            <a:spLocks noGrp="1"/>
          </p:cNvSpPr>
          <p:nvPr>
            <p:ph type="dt" sz="half" idx="10"/>
          </p:nvPr>
        </p:nvSpPr>
        <p:spPr/>
        <p:txBody>
          <a:bodyPr/>
          <a:lstStyle/>
          <a:p>
            <a:fld id="{A77704FC-977C-40C5-B102-0A85B1FCA77B}" type="datetimeFigureOut">
              <a:rPr lang="en-TT" smtClean="0"/>
              <a:t>14/10/2026</a:t>
            </a:fld>
            <a:endParaRPr lang="en-TT"/>
          </a:p>
        </p:txBody>
      </p:sp>
      <p:sp>
        <p:nvSpPr>
          <p:cNvPr id="6" name="Footer Placeholder 5">
            <a:extLst>
              <a:ext uri="{FF2B5EF4-FFF2-40B4-BE49-F238E27FC236}">
                <a16:creationId xmlns:a16="http://schemas.microsoft.com/office/drawing/2014/main" id="{E26BE52B-45EE-47B1-8CAB-9139E5ACE3E1}"/>
              </a:ext>
            </a:extLst>
          </p:cNvPr>
          <p:cNvSpPr>
            <a:spLocks noGrp="1"/>
          </p:cNvSpPr>
          <p:nvPr>
            <p:ph type="ftr" sz="quarter" idx="11"/>
          </p:nvPr>
        </p:nvSpPr>
        <p:spPr/>
        <p:txBody>
          <a:bodyPr/>
          <a:lstStyle/>
          <a:p>
            <a:endParaRPr lang="en-TT"/>
          </a:p>
        </p:txBody>
      </p:sp>
      <p:sp>
        <p:nvSpPr>
          <p:cNvPr id="7" name="Slide Number Placeholder 6">
            <a:extLst>
              <a:ext uri="{FF2B5EF4-FFF2-40B4-BE49-F238E27FC236}">
                <a16:creationId xmlns:a16="http://schemas.microsoft.com/office/drawing/2014/main" id="{AE37EAAF-91EE-4BFD-8C43-C56F7D7159CD}"/>
              </a:ext>
            </a:extLst>
          </p:cNvPr>
          <p:cNvSpPr>
            <a:spLocks noGrp="1"/>
          </p:cNvSpPr>
          <p:nvPr>
            <p:ph type="sldNum" sz="quarter" idx="12"/>
          </p:nvPr>
        </p:nvSpPr>
        <p:spPr/>
        <p:txBody>
          <a:bodyPr/>
          <a:lstStyle/>
          <a:p>
            <a:fld id="{60F08C3C-F658-403D-BA95-A5A8F13FCF1F}" type="slidenum">
              <a:rPr lang="en-TT" smtClean="0"/>
              <a:t>‹#›</a:t>
            </a:fld>
            <a:endParaRPr lang="en-TT"/>
          </a:p>
        </p:txBody>
      </p:sp>
    </p:spTree>
    <p:extLst>
      <p:ext uri="{BB962C8B-B14F-4D97-AF65-F5344CB8AC3E}">
        <p14:creationId xmlns:p14="http://schemas.microsoft.com/office/powerpoint/2010/main" val="29750338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5F95E-2B9C-440A-B041-6C1B9B480CC4}"/>
              </a:ext>
            </a:extLst>
          </p:cNvPr>
          <p:cNvSpPr>
            <a:spLocks noGrp="1"/>
          </p:cNvSpPr>
          <p:nvPr>
            <p:ph type="title"/>
          </p:nvPr>
        </p:nvSpPr>
        <p:spPr/>
        <p:txBody>
          <a:bodyPr/>
          <a:lstStyle/>
          <a:p>
            <a:r>
              <a:rPr lang="en-US"/>
              <a:t>Click to edit Master title style</a:t>
            </a:r>
            <a:endParaRPr lang="en-TT"/>
          </a:p>
        </p:txBody>
      </p:sp>
      <p:sp>
        <p:nvSpPr>
          <p:cNvPr id="3" name="Vertical Text Placeholder 2">
            <a:extLst>
              <a:ext uri="{FF2B5EF4-FFF2-40B4-BE49-F238E27FC236}">
                <a16:creationId xmlns:a16="http://schemas.microsoft.com/office/drawing/2014/main" id="{8551CA94-B534-4744-A3A5-16750B9D9F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Date Placeholder 3">
            <a:extLst>
              <a:ext uri="{FF2B5EF4-FFF2-40B4-BE49-F238E27FC236}">
                <a16:creationId xmlns:a16="http://schemas.microsoft.com/office/drawing/2014/main" id="{659C6EF0-5255-4A78-9CBD-262A052FB4C6}"/>
              </a:ext>
            </a:extLst>
          </p:cNvPr>
          <p:cNvSpPr>
            <a:spLocks noGrp="1"/>
          </p:cNvSpPr>
          <p:nvPr>
            <p:ph type="dt" sz="half" idx="10"/>
          </p:nvPr>
        </p:nvSpPr>
        <p:spPr/>
        <p:txBody>
          <a:bodyPr/>
          <a:lstStyle/>
          <a:p>
            <a:fld id="{A77704FC-977C-40C5-B102-0A85B1FCA77B}" type="datetimeFigureOut">
              <a:rPr lang="en-TT" smtClean="0"/>
              <a:t>14/10/2026</a:t>
            </a:fld>
            <a:endParaRPr lang="en-TT"/>
          </a:p>
        </p:txBody>
      </p:sp>
      <p:sp>
        <p:nvSpPr>
          <p:cNvPr id="5" name="Footer Placeholder 4">
            <a:extLst>
              <a:ext uri="{FF2B5EF4-FFF2-40B4-BE49-F238E27FC236}">
                <a16:creationId xmlns:a16="http://schemas.microsoft.com/office/drawing/2014/main" id="{12C040A7-0324-4D8B-8D7D-D70CDD16B127}"/>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46258357-BA7A-472D-B76D-270BFE981458}"/>
              </a:ext>
            </a:extLst>
          </p:cNvPr>
          <p:cNvSpPr>
            <a:spLocks noGrp="1"/>
          </p:cNvSpPr>
          <p:nvPr>
            <p:ph type="sldNum" sz="quarter" idx="12"/>
          </p:nvPr>
        </p:nvSpPr>
        <p:spPr/>
        <p:txBody>
          <a:bodyPr/>
          <a:lstStyle/>
          <a:p>
            <a:fld id="{60F08C3C-F658-403D-BA95-A5A8F13FCF1F}" type="slidenum">
              <a:rPr lang="en-TT" smtClean="0"/>
              <a:t>‹#›</a:t>
            </a:fld>
            <a:endParaRPr lang="en-TT"/>
          </a:p>
        </p:txBody>
      </p:sp>
    </p:spTree>
    <p:extLst>
      <p:ext uri="{BB962C8B-B14F-4D97-AF65-F5344CB8AC3E}">
        <p14:creationId xmlns:p14="http://schemas.microsoft.com/office/powerpoint/2010/main" val="1672994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E618F4-F384-488C-9B08-953B1ADA631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TT"/>
          </a:p>
        </p:txBody>
      </p:sp>
      <p:sp>
        <p:nvSpPr>
          <p:cNvPr id="3" name="Vertical Text Placeholder 2">
            <a:extLst>
              <a:ext uri="{FF2B5EF4-FFF2-40B4-BE49-F238E27FC236}">
                <a16:creationId xmlns:a16="http://schemas.microsoft.com/office/drawing/2014/main" id="{FEFAFE90-C950-4F5E-8874-980DFF85424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Date Placeholder 3">
            <a:extLst>
              <a:ext uri="{FF2B5EF4-FFF2-40B4-BE49-F238E27FC236}">
                <a16:creationId xmlns:a16="http://schemas.microsoft.com/office/drawing/2014/main" id="{AF000D37-615C-421C-B67F-64111C3B3D3C}"/>
              </a:ext>
            </a:extLst>
          </p:cNvPr>
          <p:cNvSpPr>
            <a:spLocks noGrp="1"/>
          </p:cNvSpPr>
          <p:nvPr>
            <p:ph type="dt" sz="half" idx="10"/>
          </p:nvPr>
        </p:nvSpPr>
        <p:spPr/>
        <p:txBody>
          <a:bodyPr/>
          <a:lstStyle/>
          <a:p>
            <a:fld id="{A77704FC-977C-40C5-B102-0A85B1FCA77B}" type="datetimeFigureOut">
              <a:rPr lang="en-TT" smtClean="0"/>
              <a:t>14/10/2026</a:t>
            </a:fld>
            <a:endParaRPr lang="en-TT"/>
          </a:p>
        </p:txBody>
      </p:sp>
      <p:sp>
        <p:nvSpPr>
          <p:cNvPr id="5" name="Footer Placeholder 4">
            <a:extLst>
              <a:ext uri="{FF2B5EF4-FFF2-40B4-BE49-F238E27FC236}">
                <a16:creationId xmlns:a16="http://schemas.microsoft.com/office/drawing/2014/main" id="{5718F968-2A4B-4562-94E9-B113B82EA869}"/>
              </a:ext>
            </a:extLst>
          </p:cNvPr>
          <p:cNvSpPr>
            <a:spLocks noGrp="1"/>
          </p:cNvSpPr>
          <p:nvPr>
            <p:ph type="ftr" sz="quarter" idx="11"/>
          </p:nvPr>
        </p:nvSpPr>
        <p:spPr/>
        <p:txBody>
          <a:bodyPr/>
          <a:lstStyle/>
          <a:p>
            <a:endParaRPr lang="en-TT"/>
          </a:p>
        </p:txBody>
      </p:sp>
      <p:sp>
        <p:nvSpPr>
          <p:cNvPr id="6" name="Slide Number Placeholder 5">
            <a:extLst>
              <a:ext uri="{FF2B5EF4-FFF2-40B4-BE49-F238E27FC236}">
                <a16:creationId xmlns:a16="http://schemas.microsoft.com/office/drawing/2014/main" id="{0662A778-349D-4E98-A30F-1B32CA1466AE}"/>
              </a:ext>
            </a:extLst>
          </p:cNvPr>
          <p:cNvSpPr>
            <a:spLocks noGrp="1"/>
          </p:cNvSpPr>
          <p:nvPr>
            <p:ph type="sldNum" sz="quarter" idx="12"/>
          </p:nvPr>
        </p:nvSpPr>
        <p:spPr/>
        <p:txBody>
          <a:bodyPr/>
          <a:lstStyle/>
          <a:p>
            <a:fld id="{60F08C3C-F658-403D-BA95-A5A8F13FCF1F}" type="slidenum">
              <a:rPr lang="en-TT" smtClean="0"/>
              <a:t>‹#›</a:t>
            </a:fld>
            <a:endParaRPr lang="en-TT"/>
          </a:p>
        </p:txBody>
      </p:sp>
    </p:spTree>
    <p:extLst>
      <p:ext uri="{BB962C8B-B14F-4D97-AF65-F5344CB8AC3E}">
        <p14:creationId xmlns:p14="http://schemas.microsoft.com/office/powerpoint/2010/main" val="150277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E8D4A2-ABE1-479D-B396-C467E7AEBA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TT"/>
          </a:p>
        </p:txBody>
      </p:sp>
      <p:sp>
        <p:nvSpPr>
          <p:cNvPr id="3" name="Text Placeholder 2">
            <a:extLst>
              <a:ext uri="{FF2B5EF4-FFF2-40B4-BE49-F238E27FC236}">
                <a16:creationId xmlns:a16="http://schemas.microsoft.com/office/drawing/2014/main" id="{51686AE2-01FF-444F-A7DA-30BBC5F5E7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Date Placeholder 3">
            <a:extLst>
              <a:ext uri="{FF2B5EF4-FFF2-40B4-BE49-F238E27FC236}">
                <a16:creationId xmlns:a16="http://schemas.microsoft.com/office/drawing/2014/main" id="{7E6806F8-7D54-40F8-916C-D8A2205EE5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5B947D-6E37-4B91-86EC-FD3582EC2A16}" type="datetimeFigureOut">
              <a:rPr lang="en-TT" smtClean="0"/>
              <a:t>14/10/2026</a:t>
            </a:fld>
            <a:endParaRPr lang="en-TT"/>
          </a:p>
        </p:txBody>
      </p:sp>
      <p:sp>
        <p:nvSpPr>
          <p:cNvPr id="5" name="Footer Placeholder 4">
            <a:extLst>
              <a:ext uri="{FF2B5EF4-FFF2-40B4-BE49-F238E27FC236}">
                <a16:creationId xmlns:a16="http://schemas.microsoft.com/office/drawing/2014/main" id="{9E442E63-57E4-4EC1-B80A-ED7C66598B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TT"/>
          </a:p>
        </p:txBody>
      </p:sp>
      <p:sp>
        <p:nvSpPr>
          <p:cNvPr id="6" name="Slide Number Placeholder 5">
            <a:extLst>
              <a:ext uri="{FF2B5EF4-FFF2-40B4-BE49-F238E27FC236}">
                <a16:creationId xmlns:a16="http://schemas.microsoft.com/office/drawing/2014/main" id="{F595ABF0-DF06-4BB2-A6C1-E3EAC414B6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0FD56-86F6-4E5E-B15F-CF233406965D}" type="slidenum">
              <a:rPr lang="en-TT" smtClean="0"/>
              <a:t>‹#›</a:t>
            </a:fld>
            <a:endParaRPr lang="en-TT"/>
          </a:p>
        </p:txBody>
      </p:sp>
    </p:spTree>
    <p:extLst>
      <p:ext uri="{BB962C8B-B14F-4D97-AF65-F5344CB8AC3E}">
        <p14:creationId xmlns:p14="http://schemas.microsoft.com/office/powerpoint/2010/main" val="2760906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5B947D-6E37-4B91-86EC-FD3582EC2A16}" type="datetimeFigureOut">
              <a:rPr lang="en-TT" smtClean="0"/>
              <a:t>14/10/2026</a:t>
            </a:fld>
            <a:endParaRPr lang="en-T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T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0FD56-86F6-4E5E-B15F-CF233406965D}" type="slidenum">
              <a:rPr lang="en-TT" smtClean="0"/>
              <a:t>‹#›</a:t>
            </a:fld>
            <a:endParaRPr lang="en-TT"/>
          </a:p>
        </p:txBody>
      </p:sp>
    </p:spTree>
    <p:extLst>
      <p:ext uri="{BB962C8B-B14F-4D97-AF65-F5344CB8AC3E}">
        <p14:creationId xmlns:p14="http://schemas.microsoft.com/office/powerpoint/2010/main" val="338974796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5B947D-6E37-4B91-86EC-FD3582EC2A16}" type="datetimeFigureOut">
              <a:rPr lang="en-TT" smtClean="0"/>
              <a:t>14/10/2026</a:t>
            </a:fld>
            <a:endParaRPr lang="en-T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T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0FD56-86F6-4E5E-B15F-CF233406965D}" type="slidenum">
              <a:rPr lang="en-TT" smtClean="0"/>
              <a:t>‹#›</a:t>
            </a:fld>
            <a:endParaRPr lang="en-TT"/>
          </a:p>
        </p:txBody>
      </p:sp>
    </p:spTree>
    <p:extLst>
      <p:ext uri="{BB962C8B-B14F-4D97-AF65-F5344CB8AC3E}">
        <p14:creationId xmlns:p14="http://schemas.microsoft.com/office/powerpoint/2010/main" val="132505032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114D58-D513-4F8F-A309-4A57036C90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TT"/>
          </a:p>
        </p:txBody>
      </p:sp>
      <p:sp>
        <p:nvSpPr>
          <p:cNvPr id="3" name="Text Placeholder 2">
            <a:extLst>
              <a:ext uri="{FF2B5EF4-FFF2-40B4-BE49-F238E27FC236}">
                <a16:creationId xmlns:a16="http://schemas.microsoft.com/office/drawing/2014/main" id="{AC06BC74-8AB0-4EEF-8715-A6221AE568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TT"/>
          </a:p>
        </p:txBody>
      </p:sp>
      <p:sp>
        <p:nvSpPr>
          <p:cNvPr id="4" name="Date Placeholder 3">
            <a:extLst>
              <a:ext uri="{FF2B5EF4-FFF2-40B4-BE49-F238E27FC236}">
                <a16:creationId xmlns:a16="http://schemas.microsoft.com/office/drawing/2014/main" id="{7F89B190-8D7C-489D-8DB3-52B419C6F2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7704FC-977C-40C5-B102-0A85B1FCA77B}" type="datetimeFigureOut">
              <a:rPr lang="en-TT" smtClean="0"/>
              <a:t>14/10/2026</a:t>
            </a:fld>
            <a:endParaRPr lang="en-TT"/>
          </a:p>
        </p:txBody>
      </p:sp>
      <p:sp>
        <p:nvSpPr>
          <p:cNvPr id="5" name="Footer Placeholder 4">
            <a:extLst>
              <a:ext uri="{FF2B5EF4-FFF2-40B4-BE49-F238E27FC236}">
                <a16:creationId xmlns:a16="http://schemas.microsoft.com/office/drawing/2014/main" id="{228B90CE-27A2-49BE-9D10-20B48693E7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TT"/>
          </a:p>
        </p:txBody>
      </p:sp>
      <p:sp>
        <p:nvSpPr>
          <p:cNvPr id="6" name="Slide Number Placeholder 5">
            <a:extLst>
              <a:ext uri="{FF2B5EF4-FFF2-40B4-BE49-F238E27FC236}">
                <a16:creationId xmlns:a16="http://schemas.microsoft.com/office/drawing/2014/main" id="{78D7CD90-8B4D-4D87-A9D8-A4CC624D9E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F08C3C-F658-403D-BA95-A5A8F13FCF1F}" type="slidenum">
              <a:rPr lang="en-TT" smtClean="0"/>
              <a:t>‹#›</a:t>
            </a:fld>
            <a:endParaRPr lang="en-TT"/>
          </a:p>
        </p:txBody>
      </p:sp>
    </p:spTree>
    <p:extLst>
      <p:ext uri="{BB962C8B-B14F-4D97-AF65-F5344CB8AC3E}">
        <p14:creationId xmlns:p14="http://schemas.microsoft.com/office/powerpoint/2010/main" val="54531655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AC862-ABEB-42B8-B50F-135456495FDF}"/>
              </a:ext>
            </a:extLst>
          </p:cNvPr>
          <p:cNvSpPr>
            <a:spLocks noGrp="1"/>
          </p:cNvSpPr>
          <p:nvPr>
            <p:ph type="title"/>
          </p:nvPr>
        </p:nvSpPr>
        <p:spPr/>
        <p:txBody>
          <a:bodyPr/>
          <a:lstStyle/>
          <a:p>
            <a:endParaRPr lang="en-TT"/>
          </a:p>
        </p:txBody>
      </p:sp>
      <p:sp>
        <p:nvSpPr>
          <p:cNvPr id="5" name="TextBox 4">
            <a:extLst>
              <a:ext uri="{FF2B5EF4-FFF2-40B4-BE49-F238E27FC236}">
                <a16:creationId xmlns:a16="http://schemas.microsoft.com/office/drawing/2014/main" id="{575305B3-C06F-4E47-A466-0A33B0A506FC}"/>
              </a:ext>
            </a:extLst>
          </p:cNvPr>
          <p:cNvSpPr txBox="1"/>
          <p:nvPr/>
        </p:nvSpPr>
        <p:spPr>
          <a:xfrm>
            <a:off x="8085221" y="1155033"/>
            <a:ext cx="3693695" cy="4247317"/>
          </a:xfrm>
          <a:prstGeom prst="rect">
            <a:avLst/>
          </a:prstGeom>
          <a:noFill/>
        </p:spPr>
        <p:txBody>
          <a:bodyPr wrap="square" rtlCol="0">
            <a:spAutoFit/>
          </a:bodyPr>
          <a:lstStyle/>
          <a:p>
            <a:r>
              <a:rPr lang="en-TT" sz="5400" b="1" dirty="0"/>
              <a:t>Victory Over Self Through Negative Emotions</a:t>
            </a:r>
          </a:p>
        </p:txBody>
      </p:sp>
      <p:pic>
        <p:nvPicPr>
          <p:cNvPr id="8" name="Content Placeholder 7">
            <a:extLst>
              <a:ext uri="{FF2B5EF4-FFF2-40B4-BE49-F238E27FC236}">
                <a16:creationId xmlns:a16="http://schemas.microsoft.com/office/drawing/2014/main" id="{A61C6AD5-2A9F-4646-BEB3-4B1E7114DF63}"/>
              </a:ext>
            </a:extLst>
          </p:cNvPr>
          <p:cNvPicPr>
            <a:picLocks noGrp="1" noChangeAspect="1"/>
          </p:cNvPicPr>
          <p:nvPr>
            <p:ph idx="1"/>
          </p:nvPr>
        </p:nvPicPr>
        <p:blipFill>
          <a:blip r:embed="rId2"/>
          <a:stretch>
            <a:fillRect/>
          </a:stretch>
        </p:blipFill>
        <p:spPr>
          <a:xfrm>
            <a:off x="196516" y="263367"/>
            <a:ext cx="7689950" cy="5764454"/>
          </a:xfrm>
          <a:prstGeom prst="rect">
            <a:avLst/>
          </a:prstGeom>
        </p:spPr>
      </p:pic>
    </p:spTree>
    <p:extLst>
      <p:ext uri="{BB962C8B-B14F-4D97-AF65-F5344CB8AC3E}">
        <p14:creationId xmlns:p14="http://schemas.microsoft.com/office/powerpoint/2010/main" val="3589357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CC1FC-DC00-4B2D-87C8-F5376607149B}"/>
              </a:ext>
            </a:extLst>
          </p:cNvPr>
          <p:cNvSpPr>
            <a:spLocks noGrp="1"/>
          </p:cNvSpPr>
          <p:nvPr>
            <p:ph type="ctrTitle"/>
          </p:nvPr>
        </p:nvSpPr>
        <p:spPr/>
        <p:txBody>
          <a:bodyPr/>
          <a:lstStyle/>
          <a:p>
            <a:endParaRPr lang="en-TT"/>
          </a:p>
        </p:txBody>
      </p:sp>
      <p:sp>
        <p:nvSpPr>
          <p:cNvPr id="3" name="Subtitle 2">
            <a:extLst>
              <a:ext uri="{FF2B5EF4-FFF2-40B4-BE49-F238E27FC236}">
                <a16:creationId xmlns:a16="http://schemas.microsoft.com/office/drawing/2014/main" id="{28B6A8EA-F9B9-4E89-A8E0-7F5621E206B4}"/>
              </a:ext>
            </a:extLst>
          </p:cNvPr>
          <p:cNvSpPr>
            <a:spLocks noGrp="1"/>
          </p:cNvSpPr>
          <p:nvPr>
            <p:ph type="subTitle" idx="1"/>
          </p:nvPr>
        </p:nvSpPr>
        <p:spPr/>
        <p:txBody>
          <a:bodyPr/>
          <a:lstStyle/>
          <a:p>
            <a:endParaRPr lang="en-TT"/>
          </a:p>
        </p:txBody>
      </p:sp>
      <p:pic>
        <p:nvPicPr>
          <p:cNvPr id="4" name="Picture 3">
            <a:extLst>
              <a:ext uri="{FF2B5EF4-FFF2-40B4-BE49-F238E27FC236}">
                <a16:creationId xmlns:a16="http://schemas.microsoft.com/office/drawing/2014/main" id="{9ED6EB8F-1D06-41F3-888C-52F4D32D62E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65637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288E2-4FA2-47E3-AF6C-6BF003493831}"/>
              </a:ext>
            </a:extLst>
          </p:cNvPr>
          <p:cNvSpPr>
            <a:spLocks noGrp="1"/>
          </p:cNvSpPr>
          <p:nvPr>
            <p:ph type="title"/>
          </p:nvPr>
        </p:nvSpPr>
        <p:spPr/>
        <p:txBody>
          <a:bodyPr/>
          <a:lstStyle/>
          <a:p>
            <a:endParaRPr lang="en-TT"/>
          </a:p>
        </p:txBody>
      </p:sp>
      <p:pic>
        <p:nvPicPr>
          <p:cNvPr id="7" name="Content Placeholder 6">
            <a:extLst>
              <a:ext uri="{FF2B5EF4-FFF2-40B4-BE49-F238E27FC236}">
                <a16:creationId xmlns:a16="http://schemas.microsoft.com/office/drawing/2014/main" id="{33023DE5-BD03-4CC7-A9EF-AF0669A20544}"/>
              </a:ext>
            </a:extLst>
          </p:cNvPr>
          <p:cNvPicPr>
            <a:picLocks noGrp="1" noChangeAspect="1"/>
          </p:cNvPicPr>
          <p:nvPr>
            <p:ph idx="1"/>
          </p:nvPr>
        </p:nvPicPr>
        <p:blipFill>
          <a:blip r:embed="rId3"/>
          <a:stretch>
            <a:fillRect/>
          </a:stretch>
        </p:blipFill>
        <p:spPr>
          <a:xfrm>
            <a:off x="312821" y="449346"/>
            <a:ext cx="7700209" cy="6408654"/>
          </a:xfrm>
          <a:prstGeom prst="rect">
            <a:avLst/>
          </a:prstGeom>
        </p:spPr>
      </p:pic>
      <p:sp>
        <p:nvSpPr>
          <p:cNvPr id="8" name="TextBox 7">
            <a:extLst>
              <a:ext uri="{FF2B5EF4-FFF2-40B4-BE49-F238E27FC236}">
                <a16:creationId xmlns:a16="http://schemas.microsoft.com/office/drawing/2014/main" id="{C542E76F-D94D-4432-956A-AE4E3CF6D049}"/>
              </a:ext>
            </a:extLst>
          </p:cNvPr>
          <p:cNvSpPr txBox="1"/>
          <p:nvPr/>
        </p:nvSpPr>
        <p:spPr>
          <a:xfrm>
            <a:off x="8349916" y="2009274"/>
            <a:ext cx="3529263" cy="3416320"/>
          </a:xfrm>
          <a:prstGeom prst="rect">
            <a:avLst/>
          </a:prstGeom>
          <a:noFill/>
        </p:spPr>
        <p:txBody>
          <a:bodyPr wrap="square" rtlCol="0">
            <a:spAutoFit/>
          </a:bodyPr>
          <a:lstStyle/>
          <a:p>
            <a:pPr algn="ctr"/>
            <a:r>
              <a:rPr lang="en-TT" sz="7200" b="1" dirty="0"/>
              <a:t>The Limbic System</a:t>
            </a:r>
          </a:p>
        </p:txBody>
      </p:sp>
    </p:spTree>
    <p:extLst>
      <p:ext uri="{BB962C8B-B14F-4D97-AF65-F5344CB8AC3E}">
        <p14:creationId xmlns:p14="http://schemas.microsoft.com/office/powerpoint/2010/main" val="2553964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FEAC2-9D03-4A30-A8F6-CB9C8A956997}"/>
              </a:ext>
            </a:extLst>
          </p:cNvPr>
          <p:cNvSpPr>
            <a:spLocks noGrp="1"/>
          </p:cNvSpPr>
          <p:nvPr>
            <p:ph type="title"/>
          </p:nvPr>
        </p:nvSpPr>
        <p:spPr/>
        <p:txBody>
          <a:bodyPr/>
          <a:lstStyle/>
          <a:p>
            <a:endParaRPr lang="en-TT"/>
          </a:p>
        </p:txBody>
      </p:sp>
      <p:pic>
        <p:nvPicPr>
          <p:cNvPr id="4" name="Content Placeholder 3">
            <a:extLst>
              <a:ext uri="{FF2B5EF4-FFF2-40B4-BE49-F238E27FC236}">
                <a16:creationId xmlns:a16="http://schemas.microsoft.com/office/drawing/2014/main" id="{F4BDC6AF-6890-42C3-A0BD-797B324B8362}"/>
              </a:ext>
            </a:extLst>
          </p:cNvPr>
          <p:cNvPicPr>
            <a:picLocks noGrp="1" noChangeAspect="1"/>
          </p:cNvPicPr>
          <p:nvPr>
            <p:ph idx="1"/>
          </p:nvPr>
        </p:nvPicPr>
        <p:blipFill>
          <a:blip r:embed="rId3"/>
          <a:stretch>
            <a:fillRect/>
          </a:stretch>
        </p:blipFill>
        <p:spPr>
          <a:xfrm>
            <a:off x="454687" y="365125"/>
            <a:ext cx="4977143" cy="6127750"/>
          </a:xfrm>
          <a:prstGeom prst="rect">
            <a:avLst/>
          </a:prstGeom>
        </p:spPr>
      </p:pic>
      <p:pic>
        <p:nvPicPr>
          <p:cNvPr id="5" name="Picture 4">
            <a:extLst>
              <a:ext uri="{FF2B5EF4-FFF2-40B4-BE49-F238E27FC236}">
                <a16:creationId xmlns:a16="http://schemas.microsoft.com/office/drawing/2014/main" id="{9BB4E3CF-DEEF-4047-9CB4-9B74458097E6}"/>
              </a:ext>
            </a:extLst>
          </p:cNvPr>
          <p:cNvPicPr>
            <a:picLocks noChangeAspect="1"/>
          </p:cNvPicPr>
          <p:nvPr/>
        </p:nvPicPr>
        <p:blipFill>
          <a:blip r:embed="rId4"/>
          <a:stretch>
            <a:fillRect/>
          </a:stretch>
        </p:blipFill>
        <p:spPr>
          <a:xfrm>
            <a:off x="6525046" y="0"/>
            <a:ext cx="4876643" cy="6858000"/>
          </a:xfrm>
          <a:prstGeom prst="rect">
            <a:avLst/>
          </a:prstGeom>
        </p:spPr>
      </p:pic>
    </p:spTree>
    <p:extLst>
      <p:ext uri="{BB962C8B-B14F-4D97-AF65-F5344CB8AC3E}">
        <p14:creationId xmlns:p14="http://schemas.microsoft.com/office/powerpoint/2010/main" val="2852729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CAC146FC-EDB2-440D-934B-DEA4BF125175}"/>
              </a:ext>
            </a:extLst>
          </p:cNvPr>
          <p:cNvPicPr>
            <a:picLocks noGrp="1" noChangeAspect="1"/>
          </p:cNvPicPr>
          <p:nvPr>
            <p:ph idx="1"/>
          </p:nvPr>
        </p:nvPicPr>
        <p:blipFill>
          <a:blip r:embed="rId3"/>
          <a:stretch>
            <a:fillRect/>
          </a:stretch>
        </p:blipFill>
        <p:spPr>
          <a:xfrm>
            <a:off x="1973179" y="141204"/>
            <a:ext cx="8229599" cy="6595202"/>
          </a:xfrm>
          <a:prstGeom prst="rect">
            <a:avLst/>
          </a:prstGeom>
        </p:spPr>
      </p:pic>
    </p:spTree>
    <p:extLst>
      <p:ext uri="{BB962C8B-B14F-4D97-AF65-F5344CB8AC3E}">
        <p14:creationId xmlns:p14="http://schemas.microsoft.com/office/powerpoint/2010/main" val="560072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70EDD-F1D3-4084-AD2D-AAAFF4071A1D}"/>
              </a:ext>
            </a:extLst>
          </p:cNvPr>
          <p:cNvSpPr>
            <a:spLocks noGrp="1"/>
          </p:cNvSpPr>
          <p:nvPr>
            <p:ph type="title"/>
          </p:nvPr>
        </p:nvSpPr>
        <p:spPr/>
        <p:txBody>
          <a:bodyPr/>
          <a:lstStyle/>
          <a:p>
            <a:endParaRPr lang="en-TT"/>
          </a:p>
        </p:txBody>
      </p:sp>
      <p:pic>
        <p:nvPicPr>
          <p:cNvPr id="4" name="Content Placeholder 3">
            <a:extLst>
              <a:ext uri="{FF2B5EF4-FFF2-40B4-BE49-F238E27FC236}">
                <a16:creationId xmlns:a16="http://schemas.microsoft.com/office/drawing/2014/main" id="{1ED07343-6349-445E-9261-AAC14EB7B903}"/>
              </a:ext>
            </a:extLst>
          </p:cNvPr>
          <p:cNvPicPr>
            <a:picLocks noGrp="1" noChangeAspect="1"/>
          </p:cNvPicPr>
          <p:nvPr>
            <p:ph idx="1"/>
          </p:nvPr>
        </p:nvPicPr>
        <p:blipFill>
          <a:blip r:embed="rId3"/>
          <a:stretch>
            <a:fillRect/>
          </a:stretch>
        </p:blipFill>
        <p:spPr>
          <a:xfrm>
            <a:off x="1407695" y="184024"/>
            <a:ext cx="8422105" cy="6277498"/>
          </a:xfrm>
          <a:prstGeom prst="rect">
            <a:avLst/>
          </a:prstGeom>
        </p:spPr>
      </p:pic>
    </p:spTree>
    <p:extLst>
      <p:ext uri="{BB962C8B-B14F-4D97-AF65-F5344CB8AC3E}">
        <p14:creationId xmlns:p14="http://schemas.microsoft.com/office/powerpoint/2010/main" val="2906427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A7901-4995-4FDF-8B56-C33C53AED8B0}"/>
              </a:ext>
            </a:extLst>
          </p:cNvPr>
          <p:cNvSpPr>
            <a:spLocks noGrp="1"/>
          </p:cNvSpPr>
          <p:nvPr>
            <p:ph type="title"/>
          </p:nvPr>
        </p:nvSpPr>
        <p:spPr/>
        <p:txBody>
          <a:bodyPr/>
          <a:lstStyle/>
          <a:p>
            <a:endParaRPr lang="en-TT"/>
          </a:p>
        </p:txBody>
      </p:sp>
      <p:pic>
        <p:nvPicPr>
          <p:cNvPr id="4" name="Content Placeholder 3">
            <a:extLst>
              <a:ext uri="{FF2B5EF4-FFF2-40B4-BE49-F238E27FC236}">
                <a16:creationId xmlns:a16="http://schemas.microsoft.com/office/drawing/2014/main" id="{FDBAB0B8-4865-4B09-8C82-5B2086B06C6F}"/>
              </a:ext>
            </a:extLst>
          </p:cNvPr>
          <p:cNvPicPr>
            <a:picLocks noGrp="1" noChangeAspect="1"/>
          </p:cNvPicPr>
          <p:nvPr>
            <p:ph idx="1"/>
          </p:nvPr>
        </p:nvPicPr>
        <p:blipFill>
          <a:blip r:embed="rId3"/>
          <a:stretch>
            <a:fillRect/>
          </a:stretch>
        </p:blipFill>
        <p:spPr>
          <a:xfrm>
            <a:off x="0" y="-1"/>
            <a:ext cx="12192000" cy="6817117"/>
          </a:xfrm>
          <a:prstGeom prst="rect">
            <a:avLst/>
          </a:prstGeom>
        </p:spPr>
      </p:pic>
    </p:spTree>
    <p:extLst>
      <p:ext uri="{BB962C8B-B14F-4D97-AF65-F5344CB8AC3E}">
        <p14:creationId xmlns:p14="http://schemas.microsoft.com/office/powerpoint/2010/main" val="3959141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3FE29-8AE0-4267-8337-A54E887B6E95}"/>
              </a:ext>
            </a:extLst>
          </p:cNvPr>
          <p:cNvSpPr>
            <a:spLocks noGrp="1"/>
          </p:cNvSpPr>
          <p:nvPr>
            <p:ph type="title"/>
          </p:nvPr>
        </p:nvSpPr>
        <p:spPr/>
        <p:txBody>
          <a:bodyPr/>
          <a:lstStyle/>
          <a:p>
            <a:endParaRPr lang="en-TT"/>
          </a:p>
        </p:txBody>
      </p:sp>
      <p:pic>
        <p:nvPicPr>
          <p:cNvPr id="4" name="Content Placeholder 3">
            <a:extLst>
              <a:ext uri="{FF2B5EF4-FFF2-40B4-BE49-F238E27FC236}">
                <a16:creationId xmlns:a16="http://schemas.microsoft.com/office/drawing/2014/main" id="{52267A11-44DD-4F91-8CD9-5421A5286938}"/>
              </a:ext>
            </a:extLst>
          </p:cNvPr>
          <p:cNvPicPr>
            <a:picLocks noGrp="1" noChangeAspect="1"/>
          </p:cNvPicPr>
          <p:nvPr>
            <p:ph idx="1"/>
          </p:nvPr>
        </p:nvPicPr>
        <p:blipFill>
          <a:blip r:embed="rId3"/>
          <a:stretch>
            <a:fillRect/>
          </a:stretch>
        </p:blipFill>
        <p:spPr>
          <a:xfrm>
            <a:off x="0" y="0"/>
            <a:ext cx="12192000" cy="6907974"/>
          </a:xfrm>
          <a:prstGeom prst="rect">
            <a:avLst/>
          </a:prstGeom>
        </p:spPr>
      </p:pic>
    </p:spTree>
    <p:extLst>
      <p:ext uri="{BB962C8B-B14F-4D97-AF65-F5344CB8AC3E}">
        <p14:creationId xmlns:p14="http://schemas.microsoft.com/office/powerpoint/2010/main" val="1966869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60AC5-C8A3-4124-8927-DB84D1CE7164}"/>
              </a:ext>
            </a:extLst>
          </p:cNvPr>
          <p:cNvSpPr>
            <a:spLocks noGrp="1"/>
          </p:cNvSpPr>
          <p:nvPr>
            <p:ph type="title"/>
          </p:nvPr>
        </p:nvSpPr>
        <p:spPr/>
        <p:txBody>
          <a:bodyPr/>
          <a:lstStyle/>
          <a:p>
            <a:endParaRPr lang="en-TT"/>
          </a:p>
        </p:txBody>
      </p:sp>
      <p:pic>
        <p:nvPicPr>
          <p:cNvPr id="7" name="Content Placeholder 6">
            <a:extLst>
              <a:ext uri="{FF2B5EF4-FFF2-40B4-BE49-F238E27FC236}">
                <a16:creationId xmlns:a16="http://schemas.microsoft.com/office/drawing/2014/main" id="{D8392C15-B77A-4F4F-AE65-06FC71437A4A}"/>
              </a:ext>
            </a:extLst>
          </p:cNvPr>
          <p:cNvPicPr>
            <a:picLocks noGrp="1" noChangeAspect="1"/>
          </p:cNvPicPr>
          <p:nvPr>
            <p:ph idx="1"/>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56911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DE34B-5400-45DA-BB32-3B70FA70F26C}"/>
              </a:ext>
            </a:extLst>
          </p:cNvPr>
          <p:cNvSpPr>
            <a:spLocks noGrp="1"/>
          </p:cNvSpPr>
          <p:nvPr>
            <p:ph type="title"/>
          </p:nvPr>
        </p:nvSpPr>
        <p:spPr/>
        <p:txBody>
          <a:bodyPr/>
          <a:lstStyle/>
          <a:p>
            <a:endParaRPr lang="en-TT"/>
          </a:p>
        </p:txBody>
      </p:sp>
      <p:pic>
        <p:nvPicPr>
          <p:cNvPr id="4" name="Content Placeholder 3">
            <a:extLst>
              <a:ext uri="{FF2B5EF4-FFF2-40B4-BE49-F238E27FC236}">
                <a16:creationId xmlns:a16="http://schemas.microsoft.com/office/drawing/2014/main" id="{1B6BB1A9-2F41-4DBF-8C15-6F2969DA6D1A}"/>
              </a:ext>
            </a:extLst>
          </p:cNvPr>
          <p:cNvPicPr>
            <a:picLocks noGrp="1" noChangeAspect="1"/>
          </p:cNvPicPr>
          <p:nvPr>
            <p:ph idx="1"/>
          </p:nvPr>
        </p:nvPicPr>
        <p:blipFill>
          <a:blip r:embed="rId3"/>
          <a:stretch>
            <a:fillRect/>
          </a:stretch>
        </p:blipFill>
        <p:spPr>
          <a:xfrm>
            <a:off x="0" y="0"/>
            <a:ext cx="12192000" cy="6888480"/>
          </a:xfrm>
          <a:prstGeom prst="rect">
            <a:avLst/>
          </a:prstGeom>
        </p:spPr>
      </p:pic>
    </p:spTree>
    <p:extLst>
      <p:ext uri="{BB962C8B-B14F-4D97-AF65-F5344CB8AC3E}">
        <p14:creationId xmlns:p14="http://schemas.microsoft.com/office/powerpoint/2010/main" val="941103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6837-1BEE-4DF1-B92C-E718990DCB59}"/>
              </a:ext>
            </a:extLst>
          </p:cNvPr>
          <p:cNvSpPr>
            <a:spLocks noGrp="1"/>
          </p:cNvSpPr>
          <p:nvPr>
            <p:ph type="title"/>
          </p:nvPr>
        </p:nvSpPr>
        <p:spPr/>
        <p:txBody>
          <a:bodyPr/>
          <a:lstStyle/>
          <a:p>
            <a:r>
              <a:rPr lang="en-US" b="1" dirty="0"/>
              <a:t>Jesus wants us to need what He has to give</a:t>
            </a:r>
            <a:endParaRPr lang="en-TT" b="1" dirty="0"/>
          </a:p>
        </p:txBody>
      </p:sp>
      <p:pic>
        <p:nvPicPr>
          <p:cNvPr id="4" name="Content Placeholder 3">
            <a:extLst>
              <a:ext uri="{FF2B5EF4-FFF2-40B4-BE49-F238E27FC236}">
                <a16:creationId xmlns:a16="http://schemas.microsoft.com/office/drawing/2014/main" id="{7086C685-368F-4E47-8EF2-4B56A9620DC2}"/>
              </a:ext>
            </a:extLst>
          </p:cNvPr>
          <p:cNvPicPr>
            <a:picLocks noGrp="1" noChangeAspect="1"/>
          </p:cNvPicPr>
          <p:nvPr>
            <p:ph idx="1"/>
          </p:nvPr>
        </p:nvPicPr>
        <p:blipFill>
          <a:blip r:embed="rId3"/>
          <a:stretch>
            <a:fillRect/>
          </a:stretch>
        </p:blipFill>
        <p:spPr>
          <a:xfrm>
            <a:off x="838199" y="1431758"/>
            <a:ext cx="10339137" cy="5154446"/>
          </a:xfrm>
          <a:prstGeom prst="rect">
            <a:avLst/>
          </a:prstGeom>
        </p:spPr>
      </p:pic>
    </p:spTree>
    <p:extLst>
      <p:ext uri="{BB962C8B-B14F-4D97-AF65-F5344CB8AC3E}">
        <p14:creationId xmlns:p14="http://schemas.microsoft.com/office/powerpoint/2010/main" val="16702620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2241575-BA2E-450D-9208-FF481B647F70}"/>
              </a:ext>
            </a:extLst>
          </p:cNvPr>
          <p:cNvPicPr>
            <a:picLocks noGrp="1" noChangeAspect="1"/>
          </p:cNvPicPr>
          <p:nvPr>
            <p:ph idx="1"/>
          </p:nvPr>
        </p:nvPicPr>
        <p:blipFill>
          <a:blip r:embed="rId3"/>
          <a:stretch>
            <a:fillRect/>
          </a:stretch>
        </p:blipFill>
        <p:spPr>
          <a:xfrm>
            <a:off x="0" y="395455"/>
            <a:ext cx="2379682" cy="2414170"/>
          </a:xfrm>
          <a:prstGeom prst="rect">
            <a:avLst/>
          </a:prstGeom>
        </p:spPr>
      </p:pic>
      <p:pic>
        <p:nvPicPr>
          <p:cNvPr id="5" name="Picture 4">
            <a:extLst>
              <a:ext uri="{FF2B5EF4-FFF2-40B4-BE49-F238E27FC236}">
                <a16:creationId xmlns:a16="http://schemas.microsoft.com/office/drawing/2014/main" id="{A654D899-F7FE-4041-A686-A81F381EF465}"/>
              </a:ext>
            </a:extLst>
          </p:cNvPr>
          <p:cNvPicPr>
            <a:picLocks noChangeAspect="1"/>
          </p:cNvPicPr>
          <p:nvPr/>
        </p:nvPicPr>
        <p:blipFill>
          <a:blip r:embed="rId4"/>
          <a:stretch>
            <a:fillRect/>
          </a:stretch>
        </p:blipFill>
        <p:spPr>
          <a:xfrm>
            <a:off x="1973180" y="268872"/>
            <a:ext cx="10052134" cy="6492875"/>
          </a:xfrm>
          <a:prstGeom prst="rect">
            <a:avLst/>
          </a:prstGeom>
        </p:spPr>
      </p:pic>
      <p:sp>
        <p:nvSpPr>
          <p:cNvPr id="2" name="Title 1">
            <a:extLst>
              <a:ext uri="{FF2B5EF4-FFF2-40B4-BE49-F238E27FC236}">
                <a16:creationId xmlns:a16="http://schemas.microsoft.com/office/drawing/2014/main" id="{D38D1A94-F9AE-4518-B410-17D44F32873C}"/>
              </a:ext>
            </a:extLst>
          </p:cNvPr>
          <p:cNvSpPr>
            <a:spLocks noGrp="1"/>
          </p:cNvSpPr>
          <p:nvPr>
            <p:ph type="title"/>
          </p:nvPr>
        </p:nvSpPr>
        <p:spPr/>
        <p:txBody>
          <a:bodyPr/>
          <a:lstStyle/>
          <a:p>
            <a:endParaRPr lang="en-TT"/>
          </a:p>
        </p:txBody>
      </p:sp>
    </p:spTree>
    <p:extLst>
      <p:ext uri="{BB962C8B-B14F-4D97-AF65-F5344CB8AC3E}">
        <p14:creationId xmlns:p14="http://schemas.microsoft.com/office/powerpoint/2010/main" val="861245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69AAA-5F60-46A7-8998-A935BC45611D}"/>
              </a:ext>
            </a:extLst>
          </p:cNvPr>
          <p:cNvSpPr>
            <a:spLocks noGrp="1"/>
          </p:cNvSpPr>
          <p:nvPr>
            <p:ph type="title"/>
          </p:nvPr>
        </p:nvSpPr>
        <p:spPr/>
        <p:txBody>
          <a:bodyPr/>
          <a:lstStyle/>
          <a:p>
            <a:endParaRPr lang="en-TT"/>
          </a:p>
        </p:txBody>
      </p:sp>
      <p:pic>
        <p:nvPicPr>
          <p:cNvPr id="4" name="Content Placeholder 3">
            <a:extLst>
              <a:ext uri="{FF2B5EF4-FFF2-40B4-BE49-F238E27FC236}">
                <a16:creationId xmlns:a16="http://schemas.microsoft.com/office/drawing/2014/main" id="{573615B7-3DF2-4DBD-8FE9-AE8F76A55362}"/>
              </a:ext>
            </a:extLst>
          </p:cNvPr>
          <p:cNvPicPr>
            <a:picLocks noGrp="1" noChangeAspect="1"/>
          </p:cNvPicPr>
          <p:nvPr>
            <p:ph idx="1"/>
          </p:nvPr>
        </p:nvPicPr>
        <p:blipFill>
          <a:blip r:embed="rId2"/>
          <a:stretch>
            <a:fillRect/>
          </a:stretch>
        </p:blipFill>
        <p:spPr>
          <a:xfrm>
            <a:off x="830427" y="120316"/>
            <a:ext cx="9944133" cy="6617368"/>
          </a:xfrm>
          <a:prstGeom prst="rect">
            <a:avLst/>
          </a:prstGeom>
        </p:spPr>
      </p:pic>
    </p:spTree>
    <p:extLst>
      <p:ext uri="{BB962C8B-B14F-4D97-AF65-F5344CB8AC3E}">
        <p14:creationId xmlns:p14="http://schemas.microsoft.com/office/powerpoint/2010/main" val="3559824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C26A5-2AFD-48AB-9570-2E1333895D2C}"/>
              </a:ext>
            </a:extLst>
          </p:cNvPr>
          <p:cNvSpPr>
            <a:spLocks noGrp="1"/>
          </p:cNvSpPr>
          <p:nvPr>
            <p:ph type="title"/>
          </p:nvPr>
        </p:nvSpPr>
        <p:spPr/>
        <p:txBody>
          <a:bodyPr/>
          <a:lstStyle/>
          <a:p>
            <a:endParaRPr lang="en-TT"/>
          </a:p>
        </p:txBody>
      </p:sp>
      <p:pic>
        <p:nvPicPr>
          <p:cNvPr id="4" name="Content Placeholder 3">
            <a:extLst>
              <a:ext uri="{FF2B5EF4-FFF2-40B4-BE49-F238E27FC236}">
                <a16:creationId xmlns:a16="http://schemas.microsoft.com/office/drawing/2014/main" id="{C4A1A3AE-B98C-4F30-B00C-BB18D9C450A5}"/>
              </a:ext>
            </a:extLst>
          </p:cNvPr>
          <p:cNvPicPr>
            <a:picLocks noGrp="1" noChangeAspect="1"/>
          </p:cNvPicPr>
          <p:nvPr>
            <p:ph idx="1"/>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360199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53D34-3B96-498C-939B-15D7DF21E71A}"/>
              </a:ext>
            </a:extLst>
          </p:cNvPr>
          <p:cNvSpPr>
            <a:spLocks noGrp="1"/>
          </p:cNvSpPr>
          <p:nvPr>
            <p:ph type="title"/>
          </p:nvPr>
        </p:nvSpPr>
        <p:spPr/>
        <p:txBody>
          <a:bodyPr/>
          <a:lstStyle/>
          <a:p>
            <a:endParaRPr lang="en-TT"/>
          </a:p>
        </p:txBody>
      </p:sp>
      <p:pic>
        <p:nvPicPr>
          <p:cNvPr id="4" name="Content Placeholder 3">
            <a:extLst>
              <a:ext uri="{FF2B5EF4-FFF2-40B4-BE49-F238E27FC236}">
                <a16:creationId xmlns:a16="http://schemas.microsoft.com/office/drawing/2014/main" id="{053810B3-4E64-40ED-A795-5B9776AA767D}"/>
              </a:ext>
            </a:extLst>
          </p:cNvPr>
          <p:cNvPicPr>
            <a:picLocks noGrp="1" noChangeAspect="1"/>
          </p:cNvPicPr>
          <p:nvPr>
            <p:ph idx="1"/>
          </p:nvPr>
        </p:nvPicPr>
        <p:blipFill>
          <a:blip r:embed="rId3"/>
          <a:stretch>
            <a:fillRect/>
          </a:stretch>
        </p:blipFill>
        <p:spPr>
          <a:xfrm>
            <a:off x="567490" y="49623"/>
            <a:ext cx="11057020" cy="6443252"/>
          </a:xfrm>
          <a:prstGeom prst="rect">
            <a:avLst/>
          </a:prstGeom>
        </p:spPr>
      </p:pic>
    </p:spTree>
    <p:extLst>
      <p:ext uri="{BB962C8B-B14F-4D97-AF65-F5344CB8AC3E}">
        <p14:creationId xmlns:p14="http://schemas.microsoft.com/office/powerpoint/2010/main" val="1574386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49CF5-D630-41E8-AD6E-DD32137C3B41}"/>
              </a:ext>
            </a:extLst>
          </p:cNvPr>
          <p:cNvSpPr>
            <a:spLocks noGrp="1"/>
          </p:cNvSpPr>
          <p:nvPr>
            <p:ph type="title"/>
          </p:nvPr>
        </p:nvSpPr>
        <p:spPr/>
        <p:txBody>
          <a:bodyPr/>
          <a:lstStyle/>
          <a:p>
            <a:endParaRPr lang="en-TT"/>
          </a:p>
        </p:txBody>
      </p:sp>
      <p:pic>
        <p:nvPicPr>
          <p:cNvPr id="4" name="Content Placeholder 3">
            <a:extLst>
              <a:ext uri="{FF2B5EF4-FFF2-40B4-BE49-F238E27FC236}">
                <a16:creationId xmlns:a16="http://schemas.microsoft.com/office/drawing/2014/main" id="{14F4E69E-48A8-476E-9423-B2D20EFC0909}"/>
              </a:ext>
            </a:extLst>
          </p:cNvPr>
          <p:cNvPicPr>
            <a:picLocks noGrp="1" noChangeAspect="1"/>
          </p:cNvPicPr>
          <p:nvPr>
            <p:ph idx="1"/>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34179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27A5D-E0E7-45AD-9D90-EC5BD008FE5A}"/>
              </a:ext>
            </a:extLst>
          </p:cNvPr>
          <p:cNvSpPr>
            <a:spLocks noGrp="1"/>
          </p:cNvSpPr>
          <p:nvPr>
            <p:ph type="title"/>
          </p:nvPr>
        </p:nvSpPr>
        <p:spPr/>
        <p:txBody>
          <a:bodyPr/>
          <a:lstStyle/>
          <a:p>
            <a:endParaRPr lang="en-TT"/>
          </a:p>
        </p:txBody>
      </p:sp>
      <p:pic>
        <p:nvPicPr>
          <p:cNvPr id="7" name="Content Placeholder 6">
            <a:extLst>
              <a:ext uri="{FF2B5EF4-FFF2-40B4-BE49-F238E27FC236}">
                <a16:creationId xmlns:a16="http://schemas.microsoft.com/office/drawing/2014/main" id="{B6D48ED7-9EA2-4B9B-BCF9-60701DB89B67}"/>
              </a:ext>
            </a:extLst>
          </p:cNvPr>
          <p:cNvPicPr>
            <a:picLocks noGrp="1" noChangeAspect="1"/>
          </p:cNvPicPr>
          <p:nvPr>
            <p:ph idx="1"/>
          </p:nvPr>
        </p:nvPicPr>
        <p:blipFill>
          <a:blip r:embed="rId3"/>
          <a:stretch>
            <a:fillRect/>
          </a:stretch>
        </p:blipFill>
        <p:spPr>
          <a:xfrm>
            <a:off x="1215189" y="22852"/>
            <a:ext cx="10138611" cy="6713621"/>
          </a:xfrm>
          <a:prstGeom prst="rect">
            <a:avLst/>
          </a:prstGeom>
        </p:spPr>
      </p:pic>
    </p:spTree>
    <p:extLst>
      <p:ext uri="{BB962C8B-B14F-4D97-AF65-F5344CB8AC3E}">
        <p14:creationId xmlns:p14="http://schemas.microsoft.com/office/powerpoint/2010/main" val="2202521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D7116-6060-4EB0-B4FD-6533623CD299}"/>
              </a:ext>
            </a:extLst>
          </p:cNvPr>
          <p:cNvSpPr>
            <a:spLocks noGrp="1"/>
          </p:cNvSpPr>
          <p:nvPr>
            <p:ph type="title"/>
          </p:nvPr>
        </p:nvSpPr>
        <p:spPr/>
        <p:txBody>
          <a:bodyPr/>
          <a:lstStyle/>
          <a:p>
            <a:endParaRPr lang="en-TT"/>
          </a:p>
        </p:txBody>
      </p:sp>
      <p:pic>
        <p:nvPicPr>
          <p:cNvPr id="4" name="Content Placeholder 3">
            <a:extLst>
              <a:ext uri="{FF2B5EF4-FFF2-40B4-BE49-F238E27FC236}">
                <a16:creationId xmlns:a16="http://schemas.microsoft.com/office/drawing/2014/main" id="{05071A83-59E8-434B-AE20-8D03804C318F}"/>
              </a:ext>
            </a:extLst>
          </p:cNvPr>
          <p:cNvPicPr>
            <a:picLocks noGrp="1" noChangeAspect="1"/>
          </p:cNvPicPr>
          <p:nvPr>
            <p:ph idx="1"/>
          </p:nvPr>
        </p:nvPicPr>
        <p:blipFill>
          <a:blip r:embed="rId3"/>
          <a:stretch>
            <a:fillRect/>
          </a:stretch>
        </p:blipFill>
        <p:spPr>
          <a:xfrm>
            <a:off x="-1" y="-1"/>
            <a:ext cx="12200443" cy="6954253"/>
          </a:xfrm>
          <a:prstGeom prst="rect">
            <a:avLst/>
          </a:prstGeom>
        </p:spPr>
      </p:pic>
      <p:sp>
        <p:nvSpPr>
          <p:cNvPr id="5" name="TextBox 4">
            <a:extLst>
              <a:ext uri="{FF2B5EF4-FFF2-40B4-BE49-F238E27FC236}">
                <a16:creationId xmlns:a16="http://schemas.microsoft.com/office/drawing/2014/main" id="{3CE46766-530F-4F03-A0F7-8A3221C0A1B0}"/>
              </a:ext>
            </a:extLst>
          </p:cNvPr>
          <p:cNvSpPr txBox="1"/>
          <p:nvPr/>
        </p:nvSpPr>
        <p:spPr>
          <a:xfrm>
            <a:off x="541421" y="469232"/>
            <a:ext cx="4295274" cy="830997"/>
          </a:xfrm>
          <a:prstGeom prst="rect">
            <a:avLst/>
          </a:prstGeom>
          <a:noFill/>
        </p:spPr>
        <p:txBody>
          <a:bodyPr wrap="square" rtlCol="0">
            <a:spAutoFit/>
          </a:bodyPr>
          <a:lstStyle/>
          <a:p>
            <a:r>
              <a:rPr lang="en-TT" sz="4800" b="1" dirty="0"/>
              <a:t>Cain and Abel</a:t>
            </a:r>
          </a:p>
        </p:txBody>
      </p:sp>
    </p:spTree>
    <p:extLst>
      <p:ext uri="{BB962C8B-B14F-4D97-AF65-F5344CB8AC3E}">
        <p14:creationId xmlns:p14="http://schemas.microsoft.com/office/powerpoint/2010/main" val="52190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2BF37-B159-46A4-B29C-82DC1A6D9900}"/>
              </a:ext>
            </a:extLst>
          </p:cNvPr>
          <p:cNvSpPr>
            <a:spLocks noGrp="1"/>
          </p:cNvSpPr>
          <p:nvPr>
            <p:ph type="title"/>
          </p:nvPr>
        </p:nvSpPr>
        <p:spPr/>
        <p:txBody>
          <a:bodyPr/>
          <a:lstStyle/>
          <a:p>
            <a:endParaRPr lang="en-TT"/>
          </a:p>
        </p:txBody>
      </p:sp>
      <p:pic>
        <p:nvPicPr>
          <p:cNvPr id="4" name="Content Placeholder 3">
            <a:extLst>
              <a:ext uri="{FF2B5EF4-FFF2-40B4-BE49-F238E27FC236}">
                <a16:creationId xmlns:a16="http://schemas.microsoft.com/office/drawing/2014/main" id="{65F6EA9D-939C-4424-AB85-FEA0BA750E1F}"/>
              </a:ext>
            </a:extLst>
          </p:cNvPr>
          <p:cNvPicPr>
            <a:picLocks noGrp="1" noChangeAspect="1"/>
          </p:cNvPicPr>
          <p:nvPr>
            <p:ph idx="1"/>
          </p:nvPr>
        </p:nvPicPr>
        <p:blipFill>
          <a:blip r:embed="rId3"/>
          <a:stretch>
            <a:fillRect/>
          </a:stretch>
        </p:blipFill>
        <p:spPr>
          <a:xfrm>
            <a:off x="0" y="0"/>
            <a:ext cx="12192000" cy="6825916"/>
          </a:xfrm>
          <a:prstGeom prst="rect">
            <a:avLst/>
          </a:prstGeom>
        </p:spPr>
      </p:pic>
    </p:spTree>
    <p:extLst>
      <p:ext uri="{BB962C8B-B14F-4D97-AF65-F5344CB8AC3E}">
        <p14:creationId xmlns:p14="http://schemas.microsoft.com/office/powerpoint/2010/main" val="3504914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07BB4-F134-4EAB-BFC8-C7579789FF9F}"/>
              </a:ext>
            </a:extLst>
          </p:cNvPr>
          <p:cNvSpPr>
            <a:spLocks noGrp="1"/>
          </p:cNvSpPr>
          <p:nvPr>
            <p:ph type="title"/>
          </p:nvPr>
        </p:nvSpPr>
        <p:spPr/>
        <p:txBody>
          <a:bodyPr/>
          <a:lstStyle/>
          <a:p>
            <a:endParaRPr lang="en-TT"/>
          </a:p>
        </p:txBody>
      </p:sp>
      <p:pic>
        <p:nvPicPr>
          <p:cNvPr id="4" name="Content Placeholder 3">
            <a:extLst>
              <a:ext uri="{FF2B5EF4-FFF2-40B4-BE49-F238E27FC236}">
                <a16:creationId xmlns:a16="http://schemas.microsoft.com/office/drawing/2014/main" id="{DAA4195D-14A7-4085-8AF0-EE837E754F37}"/>
              </a:ext>
            </a:extLst>
          </p:cNvPr>
          <p:cNvPicPr>
            <a:picLocks noGrp="1" noChangeAspect="1"/>
          </p:cNvPicPr>
          <p:nvPr>
            <p:ph idx="1"/>
          </p:nvPr>
        </p:nvPicPr>
        <p:blipFill>
          <a:blip r:embed="rId3"/>
          <a:stretch>
            <a:fillRect/>
          </a:stretch>
        </p:blipFill>
        <p:spPr>
          <a:xfrm>
            <a:off x="838200" y="365125"/>
            <a:ext cx="6127750" cy="6127750"/>
          </a:xfrm>
          <a:prstGeom prst="rect">
            <a:avLst/>
          </a:prstGeom>
        </p:spPr>
      </p:pic>
      <p:sp>
        <p:nvSpPr>
          <p:cNvPr id="6" name="TextBox 5">
            <a:extLst>
              <a:ext uri="{FF2B5EF4-FFF2-40B4-BE49-F238E27FC236}">
                <a16:creationId xmlns:a16="http://schemas.microsoft.com/office/drawing/2014/main" id="{FACE6246-2974-4728-89A7-60DABC4CD4E6}"/>
              </a:ext>
            </a:extLst>
          </p:cNvPr>
          <p:cNvSpPr txBox="1"/>
          <p:nvPr/>
        </p:nvSpPr>
        <p:spPr>
          <a:xfrm>
            <a:off x="7074568" y="180474"/>
            <a:ext cx="5115426" cy="6740307"/>
          </a:xfrm>
          <a:prstGeom prst="rect">
            <a:avLst/>
          </a:prstGeom>
          <a:noFill/>
        </p:spPr>
        <p:txBody>
          <a:bodyPr wrap="square">
            <a:spAutoFit/>
          </a:bodyPr>
          <a:lstStyle/>
          <a:p>
            <a:r>
              <a:rPr lang="en-US" sz="2400" dirty="0"/>
              <a:t>1Sa 18:6  And it came to pass as they came, when David was returned from the slaughter of the Philistine, that the women came out of all cities of Israel, singing and dancing, to meet king Saul, with tabrets, with joy, and with instruments of </a:t>
            </a:r>
            <a:r>
              <a:rPr lang="en-US" sz="2400" dirty="0" err="1"/>
              <a:t>musick</a:t>
            </a:r>
            <a:r>
              <a:rPr lang="en-US" sz="2400" dirty="0"/>
              <a:t>. </a:t>
            </a:r>
          </a:p>
          <a:p>
            <a:r>
              <a:rPr lang="en-US" sz="2400" dirty="0"/>
              <a:t>1Sa 18:7  And the women answered one another as they played, and said, Saul hath slain his thousands, and David his ten thousands. </a:t>
            </a:r>
          </a:p>
          <a:p>
            <a:r>
              <a:rPr lang="en-US" sz="2400" dirty="0"/>
              <a:t>1Sa 18:8  And Saul was very wroth, and the saying displeased him; and he said, They have ascribed unto David ten thousands, and to me they have ascribed but thousands: and what can he have more but the kingdom? </a:t>
            </a:r>
            <a:endParaRPr lang="en-TT" sz="2400" dirty="0"/>
          </a:p>
        </p:txBody>
      </p:sp>
    </p:spTree>
    <p:extLst>
      <p:ext uri="{BB962C8B-B14F-4D97-AF65-F5344CB8AC3E}">
        <p14:creationId xmlns:p14="http://schemas.microsoft.com/office/powerpoint/2010/main" val="10269724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B472F-302D-4AFD-8A60-D1AEF0A326D6}"/>
              </a:ext>
            </a:extLst>
          </p:cNvPr>
          <p:cNvSpPr>
            <a:spLocks noGrp="1"/>
          </p:cNvSpPr>
          <p:nvPr>
            <p:ph type="title"/>
          </p:nvPr>
        </p:nvSpPr>
        <p:spPr/>
        <p:txBody>
          <a:bodyPr/>
          <a:lstStyle/>
          <a:p>
            <a:endParaRPr lang="en-TT"/>
          </a:p>
        </p:txBody>
      </p:sp>
      <p:pic>
        <p:nvPicPr>
          <p:cNvPr id="4" name="Content Placeholder 3">
            <a:extLst>
              <a:ext uri="{FF2B5EF4-FFF2-40B4-BE49-F238E27FC236}">
                <a16:creationId xmlns:a16="http://schemas.microsoft.com/office/drawing/2014/main" id="{57D8CEED-279A-46FC-BCA8-56975FB3A691}"/>
              </a:ext>
            </a:extLst>
          </p:cNvPr>
          <p:cNvPicPr>
            <a:picLocks noGrp="1" noChangeAspect="1"/>
          </p:cNvPicPr>
          <p:nvPr>
            <p:ph idx="1"/>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6522702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1DD2E-8B1F-4F8B-9EB1-9FC821D9C7AE}"/>
              </a:ext>
            </a:extLst>
          </p:cNvPr>
          <p:cNvSpPr>
            <a:spLocks noGrp="1"/>
          </p:cNvSpPr>
          <p:nvPr>
            <p:ph type="title"/>
          </p:nvPr>
        </p:nvSpPr>
        <p:spPr/>
        <p:txBody>
          <a:bodyPr/>
          <a:lstStyle/>
          <a:p>
            <a:endParaRPr lang="en-TT"/>
          </a:p>
        </p:txBody>
      </p:sp>
      <p:sp>
        <p:nvSpPr>
          <p:cNvPr id="3" name="Content Placeholder 2">
            <a:extLst>
              <a:ext uri="{FF2B5EF4-FFF2-40B4-BE49-F238E27FC236}">
                <a16:creationId xmlns:a16="http://schemas.microsoft.com/office/drawing/2014/main" id="{019AAEB8-9B2F-4E10-A5F0-EA4BBF45B5FB}"/>
              </a:ext>
            </a:extLst>
          </p:cNvPr>
          <p:cNvSpPr>
            <a:spLocks noGrp="1"/>
          </p:cNvSpPr>
          <p:nvPr>
            <p:ph idx="1"/>
          </p:nvPr>
        </p:nvSpPr>
        <p:spPr>
          <a:xfrm>
            <a:off x="842962" y="1820862"/>
            <a:ext cx="10515600" cy="4351338"/>
          </a:xfrm>
        </p:spPr>
        <p:txBody>
          <a:bodyPr/>
          <a:lstStyle/>
          <a:p>
            <a:r>
              <a:rPr lang="en-TT" b="0" dirty="0">
                <a:effectLst/>
              </a:rPr>
              <a:t> </a:t>
            </a:r>
            <a:endParaRPr lang="en-TT" dirty="0"/>
          </a:p>
        </p:txBody>
      </p:sp>
      <p:sp>
        <p:nvSpPr>
          <p:cNvPr id="5" name="TextBox 4">
            <a:extLst>
              <a:ext uri="{FF2B5EF4-FFF2-40B4-BE49-F238E27FC236}">
                <a16:creationId xmlns:a16="http://schemas.microsoft.com/office/drawing/2014/main" id="{DB16C072-794D-4E67-BCC7-0C27B2102F57}"/>
              </a:ext>
            </a:extLst>
          </p:cNvPr>
          <p:cNvSpPr txBox="1"/>
          <p:nvPr/>
        </p:nvSpPr>
        <p:spPr>
          <a:xfrm>
            <a:off x="3048000" y="3244334"/>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TT" sz="1800" b="0" i="0" u="none" strike="noStrike" kern="1200" cap="none" spc="0" normalizeH="0" baseline="0" noProof="0" dirty="0">
                <a:ln>
                  <a:noFill/>
                </a:ln>
                <a:solidFill>
                  <a:prstClr val="black"/>
                </a:solidFill>
                <a:effectLst/>
                <a:uLnTx/>
                <a:uFillTx/>
                <a:latin typeface="Constantia"/>
                <a:ea typeface="+mn-ea"/>
                <a:cs typeface="+mn-cs"/>
              </a:rPr>
              <a:t> </a:t>
            </a:r>
          </a:p>
        </p:txBody>
      </p:sp>
      <p:pic>
        <p:nvPicPr>
          <p:cNvPr id="2050" name="Picture 2">
            <a:extLst>
              <a:ext uri="{FF2B5EF4-FFF2-40B4-BE49-F238E27FC236}">
                <a16:creationId xmlns:a16="http://schemas.microsoft.com/office/drawing/2014/main" id="{A57996F5-C84E-4C3B-A601-86B93FED55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0"/>
            <a:ext cx="12182475" cy="684847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50DB316-50E4-452B-81D0-910639F1761D}"/>
              </a:ext>
            </a:extLst>
          </p:cNvPr>
          <p:cNvSpPr txBox="1"/>
          <p:nvPr/>
        </p:nvSpPr>
        <p:spPr>
          <a:xfrm>
            <a:off x="392203" y="693875"/>
            <a:ext cx="4421841" cy="526297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onstantia"/>
                <a:ea typeface="+mn-ea"/>
                <a:cs typeface="+mn-cs"/>
              </a:rPr>
              <a:t>2Co 10:3  For though we walk in the flesh, we do not war after the flesh: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onstantia"/>
                <a:ea typeface="+mn-ea"/>
                <a:cs typeface="+mn-cs"/>
              </a:rPr>
              <a:t>2Co 10:4  (For the weapons of our warfare are not carnal, but mighty through God to the pulling down of strong holds;)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onstantia"/>
                <a:ea typeface="+mn-ea"/>
                <a:cs typeface="+mn-cs"/>
              </a:rPr>
              <a:t>2Co 10:5  Casting down imaginations, and every high thing that </a:t>
            </a:r>
            <a:r>
              <a:rPr kumimoji="0" lang="en-US" sz="2400" b="1" i="0" u="none" strike="noStrike" kern="1200" cap="none" spc="0" normalizeH="0" baseline="0" noProof="0" dirty="0" err="1">
                <a:ln>
                  <a:noFill/>
                </a:ln>
                <a:solidFill>
                  <a:prstClr val="black"/>
                </a:solidFill>
                <a:effectLst/>
                <a:uLnTx/>
                <a:uFillTx/>
                <a:latin typeface="Constantia"/>
                <a:ea typeface="+mn-ea"/>
                <a:cs typeface="+mn-cs"/>
              </a:rPr>
              <a:t>exalteth</a:t>
            </a:r>
            <a:r>
              <a:rPr kumimoji="0" lang="en-US" sz="2400" b="1" i="0" u="none" strike="noStrike" kern="1200" cap="none" spc="0" normalizeH="0" baseline="0" noProof="0" dirty="0">
                <a:ln>
                  <a:noFill/>
                </a:ln>
                <a:solidFill>
                  <a:prstClr val="black"/>
                </a:solidFill>
                <a:effectLst/>
                <a:uLnTx/>
                <a:uFillTx/>
                <a:latin typeface="Constantia"/>
                <a:ea typeface="+mn-ea"/>
                <a:cs typeface="+mn-cs"/>
              </a:rPr>
              <a:t> itself against the knowledge of God, and bringing into captivity every thought to the obedience of Christ</a:t>
            </a:r>
            <a:endParaRPr kumimoji="0" lang="en-TT" sz="2400" b="1" i="0" u="none" strike="noStrike" kern="1200" cap="none" spc="0" normalizeH="0" baseline="0" noProof="0" dirty="0">
              <a:ln>
                <a:noFill/>
              </a:ln>
              <a:solidFill>
                <a:prstClr val="black"/>
              </a:solidFill>
              <a:effectLst/>
              <a:uLnTx/>
              <a:uFillTx/>
              <a:latin typeface="Constantia"/>
              <a:ea typeface="+mn-ea"/>
              <a:cs typeface="+mn-cs"/>
            </a:endParaRPr>
          </a:p>
        </p:txBody>
      </p:sp>
    </p:spTree>
    <p:extLst>
      <p:ext uri="{BB962C8B-B14F-4D97-AF65-F5344CB8AC3E}">
        <p14:creationId xmlns:p14="http://schemas.microsoft.com/office/powerpoint/2010/main" val="3059826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8479A-01F3-4C2B-B0C9-5FD6C525F6BD}"/>
              </a:ext>
            </a:extLst>
          </p:cNvPr>
          <p:cNvSpPr>
            <a:spLocks noGrp="1"/>
          </p:cNvSpPr>
          <p:nvPr>
            <p:ph type="ctrTitle"/>
          </p:nvPr>
        </p:nvSpPr>
        <p:spPr/>
        <p:txBody>
          <a:bodyPr/>
          <a:lstStyle/>
          <a:p>
            <a:r>
              <a:rPr lang="en-TT" b="0" dirty="0">
                <a:effectLst/>
              </a:rPr>
              <a:t> </a:t>
            </a:r>
            <a:endParaRPr lang="en-TT" dirty="0"/>
          </a:p>
        </p:txBody>
      </p:sp>
      <p:sp>
        <p:nvSpPr>
          <p:cNvPr id="3" name="Subtitle 2">
            <a:extLst>
              <a:ext uri="{FF2B5EF4-FFF2-40B4-BE49-F238E27FC236}">
                <a16:creationId xmlns:a16="http://schemas.microsoft.com/office/drawing/2014/main" id="{6B8EB5AA-AD33-4854-A2FA-69A5B28A11F9}"/>
              </a:ext>
            </a:extLst>
          </p:cNvPr>
          <p:cNvSpPr>
            <a:spLocks noGrp="1"/>
          </p:cNvSpPr>
          <p:nvPr>
            <p:ph type="subTitle" idx="1"/>
          </p:nvPr>
        </p:nvSpPr>
        <p:spPr/>
        <p:txBody>
          <a:bodyPr/>
          <a:lstStyle/>
          <a:p>
            <a:endParaRPr lang="en-TT"/>
          </a:p>
        </p:txBody>
      </p:sp>
      <p:pic>
        <p:nvPicPr>
          <p:cNvPr id="1026" name="Picture 2">
            <a:extLst>
              <a:ext uri="{FF2B5EF4-FFF2-40B4-BE49-F238E27FC236}">
                <a16:creationId xmlns:a16="http://schemas.microsoft.com/office/drawing/2014/main" id="{11263815-46B7-4205-BF63-7F47F679C6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525"/>
            <a:ext cx="12182475" cy="684847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0789ECD-6353-4F25-90E4-6ACCD7467CD6}"/>
              </a:ext>
            </a:extLst>
          </p:cNvPr>
          <p:cNvSpPr txBox="1"/>
          <p:nvPr/>
        </p:nvSpPr>
        <p:spPr>
          <a:xfrm>
            <a:off x="5634318" y="557587"/>
            <a:ext cx="6158752" cy="5262979"/>
          </a:xfrm>
          <a:prstGeom prst="rect">
            <a:avLst/>
          </a:prstGeom>
          <a:noFill/>
        </p:spPr>
        <p:txBody>
          <a:bodyPr wrap="square">
            <a:spAutoFit/>
          </a:bodyPr>
          <a:lstStyle/>
          <a:p>
            <a:pPr marL="685800" marR="0" lvl="0" indent="-685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800" b="1" i="0" u="none" strike="noStrike" kern="1200" cap="none" spc="0" normalizeH="0" baseline="0" noProof="0" dirty="0">
                <a:ln>
                  <a:noFill/>
                </a:ln>
                <a:solidFill>
                  <a:prstClr val="black"/>
                </a:solidFill>
                <a:effectLst/>
                <a:uLnTx/>
                <a:uFillTx/>
                <a:latin typeface="Constantia"/>
                <a:ea typeface="+mn-ea"/>
                <a:cs typeface="+mn-cs"/>
              </a:rPr>
              <a:t>Pro 23:7  For as he thinketh in his heart, so is he…</a:t>
            </a:r>
          </a:p>
          <a:p>
            <a:pPr marL="685800" marR="0" lvl="0" indent="-6858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800" b="1" i="0" u="none" strike="noStrike" kern="1200" cap="none" spc="0" normalizeH="0" baseline="0" noProof="0" dirty="0">
                <a:ln>
                  <a:noFill/>
                </a:ln>
                <a:solidFill>
                  <a:prstClr val="black"/>
                </a:solidFill>
                <a:effectLst/>
                <a:uLnTx/>
                <a:uFillTx/>
                <a:latin typeface="Constantia"/>
                <a:ea typeface="+mn-ea"/>
                <a:cs typeface="+mn-cs"/>
              </a:rPr>
              <a:t>Eph 4:23  And be renewed in the spirit of your mind;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800" b="1" i="0" u="none" strike="noStrike" kern="1200" cap="none" spc="0" normalizeH="0" baseline="0" noProof="0" dirty="0">
              <a:ln>
                <a:noFill/>
              </a:ln>
              <a:solidFill>
                <a:prstClr val="black"/>
              </a:solidFill>
              <a:effectLst/>
              <a:uLnTx/>
              <a:uFillTx/>
              <a:latin typeface="Constantia"/>
              <a:ea typeface="+mn-ea"/>
              <a:cs typeface="+mn-cs"/>
            </a:endParaRPr>
          </a:p>
        </p:txBody>
      </p:sp>
    </p:spTree>
    <p:extLst>
      <p:ext uri="{BB962C8B-B14F-4D97-AF65-F5344CB8AC3E}">
        <p14:creationId xmlns:p14="http://schemas.microsoft.com/office/powerpoint/2010/main" val="5902570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77FCA-9BC5-4887-8068-9EA446DBD100}"/>
              </a:ext>
            </a:extLst>
          </p:cNvPr>
          <p:cNvSpPr>
            <a:spLocks noGrp="1"/>
          </p:cNvSpPr>
          <p:nvPr>
            <p:ph type="title"/>
          </p:nvPr>
        </p:nvSpPr>
        <p:spPr/>
        <p:txBody>
          <a:bodyPr/>
          <a:lstStyle/>
          <a:p>
            <a:endParaRPr lang="en-TT"/>
          </a:p>
        </p:txBody>
      </p:sp>
      <p:pic>
        <p:nvPicPr>
          <p:cNvPr id="3074" name="Picture 2">
            <a:extLst>
              <a:ext uri="{FF2B5EF4-FFF2-40B4-BE49-F238E27FC236}">
                <a16:creationId xmlns:a16="http://schemas.microsoft.com/office/drawing/2014/main" id="{2258E936-6970-4822-AC8D-9479D5E43E9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1219941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84A60C1-24FB-44FD-9250-C0ACC2C045A7}"/>
              </a:ext>
            </a:extLst>
          </p:cNvPr>
          <p:cNvSpPr txBox="1"/>
          <p:nvPr/>
        </p:nvSpPr>
        <p:spPr>
          <a:xfrm>
            <a:off x="2259105" y="782747"/>
            <a:ext cx="4580966"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TT" sz="2800" b="1" i="0" u="none" strike="noStrike" kern="1200" cap="none" spc="0" normalizeH="0" baseline="0" noProof="0" dirty="0">
                <a:ln>
                  <a:noFill/>
                </a:ln>
                <a:solidFill>
                  <a:prstClr val="white"/>
                </a:solidFill>
                <a:effectLst/>
                <a:uLnTx/>
                <a:uFillTx/>
                <a:latin typeface="Constantia"/>
                <a:ea typeface="+mn-ea"/>
                <a:cs typeface="+mn-cs"/>
              </a:rPr>
              <a:t>As A Man Thinketh In His Heart…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nstantia"/>
                <a:ea typeface="+mn-ea"/>
                <a:cs typeface="+mn-cs"/>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onstantia"/>
                <a:ea typeface="+mn-ea"/>
                <a:cs typeface="+mn-cs"/>
              </a:rPr>
              <a:t>The thoughts are not to be allowed to run riot. They must be restrained, brought into captivity to the obedience of Christ. Let them be placed upon holy things. Then, through the grace of Christ, they will be pure and true. We need a constant sense of the ennobling power of pure thoughts. The only security for any soul is right thinking.  {FLB 222.4} </a:t>
            </a:r>
            <a:endParaRPr kumimoji="0" lang="en-TT" sz="2000" b="1" i="0" u="none" strike="noStrike" kern="1200" cap="none" spc="0" normalizeH="0" baseline="0" noProof="0" dirty="0">
              <a:ln>
                <a:noFill/>
              </a:ln>
              <a:solidFill>
                <a:prstClr val="white"/>
              </a:solidFill>
              <a:effectLst/>
              <a:uLnTx/>
              <a:uFillTx/>
              <a:latin typeface="Constanti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T" sz="2000" b="1" i="0" u="none" strike="noStrike" kern="1200" cap="none" spc="0" normalizeH="0" baseline="0" noProof="0" dirty="0">
              <a:ln>
                <a:noFill/>
              </a:ln>
              <a:solidFill>
                <a:prstClr val="white"/>
              </a:solidFill>
              <a:effectLst/>
              <a:uLnTx/>
              <a:uFillTx/>
              <a:latin typeface="Constantia"/>
              <a:ea typeface="+mn-ea"/>
              <a:cs typeface="+mn-cs"/>
            </a:endParaRPr>
          </a:p>
        </p:txBody>
      </p:sp>
    </p:spTree>
    <p:extLst>
      <p:ext uri="{BB962C8B-B14F-4D97-AF65-F5344CB8AC3E}">
        <p14:creationId xmlns:p14="http://schemas.microsoft.com/office/powerpoint/2010/main" val="1326062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C60E7-EBD0-4E30-BA54-700E5B16AD6A}"/>
              </a:ext>
            </a:extLst>
          </p:cNvPr>
          <p:cNvSpPr>
            <a:spLocks noGrp="1"/>
          </p:cNvSpPr>
          <p:nvPr>
            <p:ph type="title"/>
          </p:nvPr>
        </p:nvSpPr>
        <p:spPr/>
        <p:txBody>
          <a:bodyPr/>
          <a:lstStyle/>
          <a:p>
            <a:endParaRPr lang="en-TT"/>
          </a:p>
        </p:txBody>
      </p:sp>
      <p:pic>
        <p:nvPicPr>
          <p:cNvPr id="4" name="Content Placeholder 3">
            <a:extLst>
              <a:ext uri="{FF2B5EF4-FFF2-40B4-BE49-F238E27FC236}">
                <a16:creationId xmlns:a16="http://schemas.microsoft.com/office/drawing/2014/main" id="{8561895E-2249-4020-9836-2CE0EB498B0A}"/>
              </a:ext>
            </a:extLst>
          </p:cNvPr>
          <p:cNvPicPr>
            <a:picLocks noGrp="1" noChangeAspect="1"/>
          </p:cNvPicPr>
          <p:nvPr>
            <p:ph idx="1"/>
          </p:nvPr>
        </p:nvPicPr>
        <p:blipFill>
          <a:blip r:embed="rId2"/>
          <a:stretch>
            <a:fillRect/>
          </a:stretch>
        </p:blipFill>
        <p:spPr>
          <a:xfrm>
            <a:off x="838200" y="168442"/>
            <a:ext cx="4216289" cy="6324433"/>
          </a:xfrm>
          <a:prstGeom prst="rect">
            <a:avLst/>
          </a:prstGeom>
        </p:spPr>
      </p:pic>
      <p:sp>
        <p:nvSpPr>
          <p:cNvPr id="6" name="TextBox 5">
            <a:extLst>
              <a:ext uri="{FF2B5EF4-FFF2-40B4-BE49-F238E27FC236}">
                <a16:creationId xmlns:a16="http://schemas.microsoft.com/office/drawing/2014/main" id="{2A53FF34-195E-41AA-AD9E-8B955E777BB3}"/>
              </a:ext>
            </a:extLst>
          </p:cNvPr>
          <p:cNvSpPr txBox="1"/>
          <p:nvPr/>
        </p:nvSpPr>
        <p:spPr>
          <a:xfrm>
            <a:off x="5362464" y="363036"/>
            <a:ext cx="6572862" cy="6494085"/>
          </a:xfrm>
          <a:prstGeom prst="rect">
            <a:avLst/>
          </a:prstGeom>
          <a:noFill/>
        </p:spPr>
        <p:txBody>
          <a:bodyPr wrap="square">
            <a:spAutoFit/>
          </a:bodyPr>
          <a:lstStyle/>
          <a:p>
            <a:r>
              <a:rPr lang="en-US" sz="3200" b="1" dirty="0"/>
              <a:t>We must learn to place the best possible construction upon doubtful conduct of others. . . . If we are ever suspecting evil, we are in danger of creating what we allow ourselves to suspect. . . . We cannot pass along without sometimes having our feelings hurt and our temper tried, but as Christians we must be just as patient, forbearing, humble, and meek as we desire others to be.  {2MCP 789.2} </a:t>
            </a:r>
            <a:endParaRPr lang="en-TT" sz="3200" b="1" dirty="0"/>
          </a:p>
        </p:txBody>
      </p:sp>
    </p:spTree>
    <p:extLst>
      <p:ext uri="{BB962C8B-B14F-4D97-AF65-F5344CB8AC3E}">
        <p14:creationId xmlns:p14="http://schemas.microsoft.com/office/powerpoint/2010/main" val="1923003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7EAAD-11F6-4C8E-9124-33524CF35A55}"/>
              </a:ext>
            </a:extLst>
          </p:cNvPr>
          <p:cNvSpPr>
            <a:spLocks noGrp="1"/>
          </p:cNvSpPr>
          <p:nvPr>
            <p:ph type="title"/>
          </p:nvPr>
        </p:nvSpPr>
        <p:spPr/>
        <p:txBody>
          <a:bodyPr/>
          <a:lstStyle/>
          <a:p>
            <a:endParaRPr lang="en-TT"/>
          </a:p>
        </p:txBody>
      </p:sp>
      <p:pic>
        <p:nvPicPr>
          <p:cNvPr id="4" name="Content Placeholder 3">
            <a:extLst>
              <a:ext uri="{FF2B5EF4-FFF2-40B4-BE49-F238E27FC236}">
                <a16:creationId xmlns:a16="http://schemas.microsoft.com/office/drawing/2014/main" id="{00468312-EFD9-4131-9497-523C2A377B41}"/>
              </a:ext>
            </a:extLst>
          </p:cNvPr>
          <p:cNvPicPr>
            <a:picLocks noGrp="1" noChangeAspect="1"/>
          </p:cNvPicPr>
          <p:nvPr>
            <p:ph idx="1"/>
          </p:nvPr>
        </p:nvPicPr>
        <p:blipFill>
          <a:blip r:embed="rId2"/>
          <a:stretch>
            <a:fillRect/>
          </a:stretch>
        </p:blipFill>
        <p:spPr>
          <a:xfrm>
            <a:off x="0" y="0"/>
            <a:ext cx="12192000" cy="6906126"/>
          </a:xfrm>
          <a:prstGeom prst="rect">
            <a:avLst/>
          </a:prstGeom>
        </p:spPr>
      </p:pic>
    </p:spTree>
    <p:extLst>
      <p:ext uri="{BB962C8B-B14F-4D97-AF65-F5344CB8AC3E}">
        <p14:creationId xmlns:p14="http://schemas.microsoft.com/office/powerpoint/2010/main" val="23244106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CC1FC-DC00-4B2D-87C8-F5376607149B}"/>
              </a:ext>
            </a:extLst>
          </p:cNvPr>
          <p:cNvSpPr>
            <a:spLocks noGrp="1"/>
          </p:cNvSpPr>
          <p:nvPr>
            <p:ph type="ctrTitle"/>
          </p:nvPr>
        </p:nvSpPr>
        <p:spPr/>
        <p:txBody>
          <a:bodyPr/>
          <a:lstStyle/>
          <a:p>
            <a:endParaRPr lang="en-TT"/>
          </a:p>
        </p:txBody>
      </p:sp>
      <p:sp>
        <p:nvSpPr>
          <p:cNvPr id="3" name="Subtitle 2">
            <a:extLst>
              <a:ext uri="{FF2B5EF4-FFF2-40B4-BE49-F238E27FC236}">
                <a16:creationId xmlns:a16="http://schemas.microsoft.com/office/drawing/2014/main" id="{28B6A8EA-F9B9-4E89-A8E0-7F5621E206B4}"/>
              </a:ext>
            </a:extLst>
          </p:cNvPr>
          <p:cNvSpPr>
            <a:spLocks noGrp="1"/>
          </p:cNvSpPr>
          <p:nvPr>
            <p:ph type="subTitle" idx="1"/>
          </p:nvPr>
        </p:nvSpPr>
        <p:spPr/>
        <p:txBody>
          <a:bodyPr/>
          <a:lstStyle/>
          <a:p>
            <a:endParaRPr lang="en-TT"/>
          </a:p>
        </p:txBody>
      </p:sp>
      <p:pic>
        <p:nvPicPr>
          <p:cNvPr id="4" name="Picture 3">
            <a:extLst>
              <a:ext uri="{FF2B5EF4-FFF2-40B4-BE49-F238E27FC236}">
                <a16:creationId xmlns:a16="http://schemas.microsoft.com/office/drawing/2014/main" id="{9ED6EB8F-1D06-41F3-888C-52F4D32D62E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582812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58105-479C-4CB8-B86E-BC50F509209E}"/>
              </a:ext>
            </a:extLst>
          </p:cNvPr>
          <p:cNvSpPr>
            <a:spLocks noGrp="1"/>
          </p:cNvSpPr>
          <p:nvPr>
            <p:ph type="title"/>
          </p:nvPr>
        </p:nvSpPr>
        <p:spPr/>
        <p:txBody>
          <a:bodyPr/>
          <a:lstStyle/>
          <a:p>
            <a:endParaRPr lang="en-TT"/>
          </a:p>
        </p:txBody>
      </p:sp>
      <p:pic>
        <p:nvPicPr>
          <p:cNvPr id="4098" name="Picture 2">
            <a:extLst>
              <a:ext uri="{FF2B5EF4-FFF2-40B4-BE49-F238E27FC236}">
                <a16:creationId xmlns:a16="http://schemas.microsoft.com/office/drawing/2014/main" id="{28AD6010-BF09-403A-86C0-F905B21D507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36698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2">
      <a:majorFont>
        <a:latin typeface="Garamond"/>
        <a:ea typeface=""/>
        <a:cs typeface=""/>
      </a:majorFont>
      <a:minorFont>
        <a:latin typeface="Constant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3.xml><?xml version="1.0" encoding="utf-8"?>
<a:theme xmlns:a="http://schemas.openxmlformats.org/drawingml/2006/main" name="1_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Grammond"/>
        <a:ea typeface=""/>
        <a:cs typeface=""/>
      </a:majorFont>
      <a:minorFont>
        <a:latin typeface="Constant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844</TotalTime>
  <Words>1630</Words>
  <Application>Microsoft Office PowerPoint</Application>
  <PresentationFormat>Widescreen</PresentationFormat>
  <Paragraphs>92</Paragraphs>
  <Slides>28</Slides>
  <Notes>21</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28</vt:i4>
      </vt:variant>
    </vt:vector>
  </HeadingPairs>
  <TitlesOfParts>
    <vt:vector size="39" baseType="lpstr">
      <vt:lpstr>Arial</vt:lpstr>
      <vt:lpstr>Calibri</vt:lpstr>
      <vt:lpstr>Calibri Light</vt:lpstr>
      <vt:lpstr>Constantia</vt:lpstr>
      <vt:lpstr>Garamond</vt:lpstr>
      <vt:lpstr>Grammond</vt:lpstr>
      <vt:lpstr>Times New Roman</vt:lpstr>
      <vt:lpstr>Office Theme</vt:lpstr>
      <vt:lpstr>Office 2013 - 2022 Theme</vt:lpstr>
      <vt:lpstr>1_Office 2013 - 2022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Jesus wants us to need what He has to give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roger kistow</dc:creator>
  <cp:lastModifiedBy>njuguna faith</cp:lastModifiedBy>
  <cp:revision>19</cp:revision>
  <dcterms:created xsi:type="dcterms:W3CDTF">2026-08-15T05:06:26Z</dcterms:created>
  <dcterms:modified xsi:type="dcterms:W3CDTF">2026-10-14T12:48:42Z</dcterms:modified>
</cp:coreProperties>
</file>